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EE4622-6A6C-4AD8-B853-FF3F52286FE7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6CB21ED-AD9B-4F8A-A7F1-43464EEB9528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400" dirty="0"/>
            <a:t>Legal</a:t>
          </a:r>
          <a:endParaRPr lang="en-US" sz="1200" dirty="0"/>
        </a:p>
      </dgm:t>
    </dgm:pt>
    <dgm:pt modelId="{46E2EDD8-D834-417B-ACA0-8F5F848B4091}" type="parTrans" cxnId="{2650C155-0193-4F2A-A151-05DDE6AF6C05}">
      <dgm:prSet/>
      <dgm:spPr/>
      <dgm:t>
        <a:bodyPr/>
        <a:lstStyle/>
        <a:p>
          <a:endParaRPr lang="en-US"/>
        </a:p>
      </dgm:t>
    </dgm:pt>
    <dgm:pt modelId="{83F1FF74-E194-4600-8CC8-CC9EB2BDD4B7}" type="sibTrans" cxnId="{2650C155-0193-4F2A-A151-05DDE6AF6C05}">
      <dgm:prSet/>
      <dgm:spPr/>
      <dgm:t>
        <a:bodyPr/>
        <a:lstStyle/>
        <a:p>
          <a:endParaRPr lang="en-US"/>
        </a:p>
      </dgm:t>
    </dgm:pt>
    <dgm:pt modelId="{E09DF0C4-DA15-4763-A13F-03F5659B2D8E}">
      <dgm:prSet phldrT="[Text]" custT="1"/>
      <dgm:spPr/>
      <dgm:t>
        <a:bodyPr/>
        <a:lstStyle/>
        <a:p>
          <a:r>
            <a:rPr lang="en-US" sz="1600" dirty="0"/>
            <a:t>Board</a:t>
          </a:r>
        </a:p>
      </dgm:t>
    </dgm:pt>
    <dgm:pt modelId="{132EC42D-9E9F-4AB8-95FA-30B873DF362E}" type="parTrans" cxnId="{511B154A-A60E-4DE1-AE3B-4A406970E892}">
      <dgm:prSet/>
      <dgm:spPr/>
      <dgm:t>
        <a:bodyPr/>
        <a:lstStyle/>
        <a:p>
          <a:endParaRPr lang="en-US"/>
        </a:p>
      </dgm:t>
    </dgm:pt>
    <dgm:pt modelId="{821B4201-A637-4099-B0CB-A8CF4AFB400B}" type="sibTrans" cxnId="{511B154A-A60E-4DE1-AE3B-4A406970E892}">
      <dgm:prSet/>
      <dgm:spPr/>
      <dgm:t>
        <a:bodyPr/>
        <a:lstStyle/>
        <a:p>
          <a:endParaRPr lang="en-US"/>
        </a:p>
      </dgm:t>
    </dgm:pt>
    <dgm:pt modelId="{99E5A05E-A5D9-4262-B4CF-5BF5BF05BF51}">
      <dgm:prSet phldrT="[Text]" custT="1"/>
      <dgm:spPr/>
      <dgm:t>
        <a:bodyPr/>
        <a:lstStyle/>
        <a:p>
          <a:r>
            <a:rPr lang="en-US" sz="1200" dirty="0"/>
            <a:t>Marketing</a:t>
          </a:r>
          <a:endParaRPr lang="en-US" sz="1400" dirty="0"/>
        </a:p>
      </dgm:t>
    </dgm:pt>
    <dgm:pt modelId="{C82C2C1F-438E-4863-8783-A1EEE10155F8}" type="parTrans" cxnId="{6EA0F309-7BEE-4251-9403-41A15EA54366}">
      <dgm:prSet/>
      <dgm:spPr/>
      <dgm:t>
        <a:bodyPr/>
        <a:lstStyle/>
        <a:p>
          <a:endParaRPr lang="en-US"/>
        </a:p>
      </dgm:t>
    </dgm:pt>
    <dgm:pt modelId="{02E94EB4-0E2F-48E2-BE93-1036C2DA2DEC}" type="sibTrans" cxnId="{6EA0F309-7BEE-4251-9403-41A15EA54366}">
      <dgm:prSet/>
      <dgm:spPr/>
      <dgm:t>
        <a:bodyPr/>
        <a:lstStyle/>
        <a:p>
          <a:endParaRPr lang="en-US"/>
        </a:p>
      </dgm:t>
    </dgm:pt>
    <dgm:pt modelId="{7C534066-4798-4DB4-8532-F6C8235678F7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000" dirty="0"/>
            <a:t>Procurement </a:t>
          </a:r>
        </a:p>
      </dgm:t>
    </dgm:pt>
    <dgm:pt modelId="{3348439C-68A1-43A3-A396-9EC0E3E6F94A}" type="parTrans" cxnId="{620A7D04-18E2-468A-8EA1-2866058477A4}">
      <dgm:prSet/>
      <dgm:spPr/>
      <dgm:t>
        <a:bodyPr/>
        <a:lstStyle/>
        <a:p>
          <a:endParaRPr lang="en-US"/>
        </a:p>
      </dgm:t>
    </dgm:pt>
    <dgm:pt modelId="{A8E36E31-69C6-4BD8-8F29-87F2FE4A0A05}" type="sibTrans" cxnId="{620A7D04-18E2-468A-8EA1-2866058477A4}">
      <dgm:prSet/>
      <dgm:spPr/>
      <dgm:t>
        <a:bodyPr/>
        <a:lstStyle/>
        <a:p>
          <a:endParaRPr lang="en-US"/>
        </a:p>
      </dgm:t>
    </dgm:pt>
    <dgm:pt modelId="{05BF6EBF-868B-4B80-87E1-0584A4DA0C84}">
      <dgm:prSet phldrT="[Text]"/>
      <dgm:spPr/>
      <dgm:t>
        <a:bodyPr/>
        <a:lstStyle/>
        <a:p>
          <a:r>
            <a:rPr lang="en-US" dirty="0"/>
            <a:t>Sales</a:t>
          </a:r>
        </a:p>
      </dgm:t>
    </dgm:pt>
    <dgm:pt modelId="{09E7C89E-EFB2-464D-A7D4-1081374FC21F}" type="parTrans" cxnId="{11F0445E-6FDD-4204-ABD1-360D99217FAF}">
      <dgm:prSet/>
      <dgm:spPr/>
      <dgm:t>
        <a:bodyPr/>
        <a:lstStyle/>
        <a:p>
          <a:endParaRPr lang="en-US"/>
        </a:p>
      </dgm:t>
    </dgm:pt>
    <dgm:pt modelId="{C0EDBDE0-D457-4738-BC1C-BD9720FA8CF8}" type="sibTrans" cxnId="{11F0445E-6FDD-4204-ABD1-360D99217FAF}">
      <dgm:prSet/>
      <dgm:spPr/>
      <dgm:t>
        <a:bodyPr/>
        <a:lstStyle/>
        <a:p>
          <a:endParaRPr lang="en-US"/>
        </a:p>
      </dgm:t>
    </dgm:pt>
    <dgm:pt modelId="{2692D4F5-57B6-4C48-BF8C-8710D17FA8DC}">
      <dgm:prSet phldrT="[Text]"/>
      <dgm:spPr/>
      <dgm:t>
        <a:bodyPr/>
        <a:lstStyle/>
        <a:p>
          <a:r>
            <a:rPr lang="en-US" dirty="0"/>
            <a:t>Operation </a:t>
          </a:r>
        </a:p>
      </dgm:t>
    </dgm:pt>
    <dgm:pt modelId="{514EC655-E51F-4412-B535-CDD4A51FBD8B}" type="parTrans" cxnId="{57DF6E50-C1B8-4839-9C09-2C94F476F918}">
      <dgm:prSet/>
      <dgm:spPr/>
      <dgm:t>
        <a:bodyPr/>
        <a:lstStyle/>
        <a:p>
          <a:endParaRPr lang="en-US"/>
        </a:p>
      </dgm:t>
    </dgm:pt>
    <dgm:pt modelId="{6BCC0296-C37C-404B-9DF2-3D1261AF3591}" type="sibTrans" cxnId="{57DF6E50-C1B8-4839-9C09-2C94F476F918}">
      <dgm:prSet/>
      <dgm:spPr/>
      <dgm:t>
        <a:bodyPr/>
        <a:lstStyle/>
        <a:p>
          <a:endParaRPr lang="en-US"/>
        </a:p>
      </dgm:t>
    </dgm:pt>
    <dgm:pt modelId="{67412924-A5A7-40DA-8328-2D87AD548325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Finance</a:t>
          </a:r>
        </a:p>
      </dgm:t>
    </dgm:pt>
    <dgm:pt modelId="{89626A2E-ED39-4F32-8306-84E9D04E6C48}" type="parTrans" cxnId="{079BB955-E537-4D1F-BE99-FC3E5A9063BB}">
      <dgm:prSet/>
      <dgm:spPr/>
      <dgm:t>
        <a:bodyPr/>
        <a:lstStyle/>
        <a:p>
          <a:endParaRPr lang="en-US"/>
        </a:p>
      </dgm:t>
    </dgm:pt>
    <dgm:pt modelId="{4BE87D39-C6AC-4FD0-AA53-B3683A6B0732}" type="sibTrans" cxnId="{079BB955-E537-4D1F-BE99-FC3E5A9063BB}">
      <dgm:prSet/>
      <dgm:spPr/>
      <dgm:t>
        <a:bodyPr/>
        <a:lstStyle/>
        <a:p>
          <a:endParaRPr lang="en-US"/>
        </a:p>
      </dgm:t>
    </dgm:pt>
    <dgm:pt modelId="{8440C8EB-B6EC-4E36-B176-F14DB0057563}" type="pres">
      <dgm:prSet presAssocID="{EDEE4622-6A6C-4AD8-B853-FF3F52286FE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60BCDEB-20D1-4866-B46B-2A06D23B3CC3}" type="pres">
      <dgm:prSet presAssocID="{96CB21ED-AD9B-4F8A-A7F1-43464EEB9528}" presName="centerShape" presStyleLbl="node0" presStyleIdx="0" presStyleCnt="1"/>
      <dgm:spPr/>
    </dgm:pt>
    <dgm:pt modelId="{E3D4B9BA-DF76-41E1-AD35-416DE48BE6B9}" type="pres">
      <dgm:prSet presAssocID="{132EC42D-9E9F-4AB8-95FA-30B873DF362E}" presName="parTrans" presStyleLbl="sibTrans2D1" presStyleIdx="0" presStyleCnt="6"/>
      <dgm:spPr/>
    </dgm:pt>
    <dgm:pt modelId="{26EABF7F-FE2A-40FF-B136-0DD64FC9548A}" type="pres">
      <dgm:prSet presAssocID="{132EC42D-9E9F-4AB8-95FA-30B873DF362E}" presName="connectorText" presStyleLbl="sibTrans2D1" presStyleIdx="0" presStyleCnt="6"/>
      <dgm:spPr/>
    </dgm:pt>
    <dgm:pt modelId="{8984D33F-1FD5-4771-83B2-9B50FEF510AC}" type="pres">
      <dgm:prSet presAssocID="{E09DF0C4-DA15-4763-A13F-03F5659B2D8E}" presName="node" presStyleLbl="node1" presStyleIdx="0" presStyleCnt="6">
        <dgm:presLayoutVars>
          <dgm:bulletEnabled val="1"/>
        </dgm:presLayoutVars>
      </dgm:prSet>
      <dgm:spPr/>
    </dgm:pt>
    <dgm:pt modelId="{21E2A1FA-17D4-42F1-A2E4-E8FC22B6E6C0}" type="pres">
      <dgm:prSet presAssocID="{C82C2C1F-438E-4863-8783-A1EEE10155F8}" presName="parTrans" presStyleLbl="sibTrans2D1" presStyleIdx="1" presStyleCnt="6"/>
      <dgm:spPr/>
    </dgm:pt>
    <dgm:pt modelId="{9CD1D773-BAF6-4FA7-91DA-013B26C0FB7E}" type="pres">
      <dgm:prSet presAssocID="{C82C2C1F-438E-4863-8783-A1EEE10155F8}" presName="connectorText" presStyleLbl="sibTrans2D1" presStyleIdx="1" presStyleCnt="6"/>
      <dgm:spPr/>
    </dgm:pt>
    <dgm:pt modelId="{9EFF7A63-9268-4835-BB93-2F987F9CB5E0}" type="pres">
      <dgm:prSet presAssocID="{99E5A05E-A5D9-4262-B4CF-5BF5BF05BF51}" presName="node" presStyleLbl="node1" presStyleIdx="1" presStyleCnt="6">
        <dgm:presLayoutVars>
          <dgm:bulletEnabled val="1"/>
        </dgm:presLayoutVars>
      </dgm:prSet>
      <dgm:spPr/>
    </dgm:pt>
    <dgm:pt modelId="{48C970E5-EB4D-4263-A53A-3C72C4C71F91}" type="pres">
      <dgm:prSet presAssocID="{3348439C-68A1-43A3-A396-9EC0E3E6F94A}" presName="parTrans" presStyleLbl="sibTrans2D1" presStyleIdx="2" presStyleCnt="6"/>
      <dgm:spPr/>
    </dgm:pt>
    <dgm:pt modelId="{787BD582-B711-4D64-8471-2EC43C89E76B}" type="pres">
      <dgm:prSet presAssocID="{3348439C-68A1-43A3-A396-9EC0E3E6F94A}" presName="connectorText" presStyleLbl="sibTrans2D1" presStyleIdx="2" presStyleCnt="6"/>
      <dgm:spPr/>
    </dgm:pt>
    <dgm:pt modelId="{EE21E45B-5A5C-4519-92A1-1C2EB6E975FD}" type="pres">
      <dgm:prSet presAssocID="{7C534066-4798-4DB4-8532-F6C8235678F7}" presName="node" presStyleLbl="node1" presStyleIdx="2" presStyleCnt="6">
        <dgm:presLayoutVars>
          <dgm:bulletEnabled val="1"/>
        </dgm:presLayoutVars>
      </dgm:prSet>
      <dgm:spPr/>
    </dgm:pt>
    <dgm:pt modelId="{52E80C70-CAE2-4B8C-B66E-075413F55D76}" type="pres">
      <dgm:prSet presAssocID="{09E7C89E-EFB2-464D-A7D4-1081374FC21F}" presName="parTrans" presStyleLbl="sibTrans2D1" presStyleIdx="3" presStyleCnt="6"/>
      <dgm:spPr/>
    </dgm:pt>
    <dgm:pt modelId="{D4B75F56-35FD-45E7-BA53-AF9B724CD817}" type="pres">
      <dgm:prSet presAssocID="{09E7C89E-EFB2-464D-A7D4-1081374FC21F}" presName="connectorText" presStyleLbl="sibTrans2D1" presStyleIdx="3" presStyleCnt="6"/>
      <dgm:spPr/>
    </dgm:pt>
    <dgm:pt modelId="{D4E4E9D5-9F88-4FE3-9723-4DEE0897630D}" type="pres">
      <dgm:prSet presAssocID="{05BF6EBF-868B-4B80-87E1-0584A4DA0C84}" presName="node" presStyleLbl="node1" presStyleIdx="3" presStyleCnt="6">
        <dgm:presLayoutVars>
          <dgm:bulletEnabled val="1"/>
        </dgm:presLayoutVars>
      </dgm:prSet>
      <dgm:spPr/>
    </dgm:pt>
    <dgm:pt modelId="{2AB28C04-038E-4C40-9E30-E39E064C290D}" type="pres">
      <dgm:prSet presAssocID="{514EC655-E51F-4412-B535-CDD4A51FBD8B}" presName="parTrans" presStyleLbl="sibTrans2D1" presStyleIdx="4" presStyleCnt="6"/>
      <dgm:spPr/>
    </dgm:pt>
    <dgm:pt modelId="{70E068F5-9BEE-4261-8DAA-59A60D632CAF}" type="pres">
      <dgm:prSet presAssocID="{514EC655-E51F-4412-B535-CDD4A51FBD8B}" presName="connectorText" presStyleLbl="sibTrans2D1" presStyleIdx="4" presStyleCnt="6"/>
      <dgm:spPr/>
    </dgm:pt>
    <dgm:pt modelId="{FBD66AC0-E268-4D03-B206-0D32D959B760}" type="pres">
      <dgm:prSet presAssocID="{2692D4F5-57B6-4C48-BF8C-8710D17FA8DC}" presName="node" presStyleLbl="node1" presStyleIdx="4" presStyleCnt="6">
        <dgm:presLayoutVars>
          <dgm:bulletEnabled val="1"/>
        </dgm:presLayoutVars>
      </dgm:prSet>
      <dgm:spPr/>
    </dgm:pt>
    <dgm:pt modelId="{4008B7C1-5664-470C-9854-D0B286B24714}" type="pres">
      <dgm:prSet presAssocID="{89626A2E-ED39-4F32-8306-84E9D04E6C48}" presName="parTrans" presStyleLbl="sibTrans2D1" presStyleIdx="5" presStyleCnt="6"/>
      <dgm:spPr/>
    </dgm:pt>
    <dgm:pt modelId="{5D63B89B-8D38-4636-ADAB-98475BB7E466}" type="pres">
      <dgm:prSet presAssocID="{89626A2E-ED39-4F32-8306-84E9D04E6C48}" presName="connectorText" presStyleLbl="sibTrans2D1" presStyleIdx="5" presStyleCnt="6"/>
      <dgm:spPr/>
    </dgm:pt>
    <dgm:pt modelId="{44C7433B-66F1-492D-8479-27B384F9AD06}" type="pres">
      <dgm:prSet presAssocID="{67412924-A5A7-40DA-8328-2D87AD548325}" presName="node" presStyleLbl="node1" presStyleIdx="5" presStyleCnt="6">
        <dgm:presLayoutVars>
          <dgm:bulletEnabled val="1"/>
        </dgm:presLayoutVars>
      </dgm:prSet>
      <dgm:spPr/>
    </dgm:pt>
  </dgm:ptLst>
  <dgm:cxnLst>
    <dgm:cxn modelId="{620A7D04-18E2-468A-8EA1-2866058477A4}" srcId="{96CB21ED-AD9B-4F8A-A7F1-43464EEB9528}" destId="{7C534066-4798-4DB4-8532-F6C8235678F7}" srcOrd="2" destOrd="0" parTransId="{3348439C-68A1-43A3-A396-9EC0E3E6F94A}" sibTransId="{A8E36E31-69C6-4BD8-8F29-87F2FE4A0A05}"/>
    <dgm:cxn modelId="{6EA0F309-7BEE-4251-9403-41A15EA54366}" srcId="{96CB21ED-AD9B-4F8A-A7F1-43464EEB9528}" destId="{99E5A05E-A5D9-4262-B4CF-5BF5BF05BF51}" srcOrd="1" destOrd="0" parTransId="{C82C2C1F-438E-4863-8783-A1EEE10155F8}" sibTransId="{02E94EB4-0E2F-48E2-BE93-1036C2DA2DEC}"/>
    <dgm:cxn modelId="{97691F0F-5B2D-47FA-AA21-C099C19811D3}" type="presOf" srcId="{09E7C89E-EFB2-464D-A7D4-1081374FC21F}" destId="{D4B75F56-35FD-45E7-BA53-AF9B724CD817}" srcOrd="1" destOrd="0" presId="urn:microsoft.com/office/officeart/2005/8/layout/radial5"/>
    <dgm:cxn modelId="{3A0C8216-270A-42B2-A101-B7D6EEEF1ACB}" type="presOf" srcId="{67412924-A5A7-40DA-8328-2D87AD548325}" destId="{44C7433B-66F1-492D-8479-27B384F9AD06}" srcOrd="0" destOrd="0" presId="urn:microsoft.com/office/officeart/2005/8/layout/radial5"/>
    <dgm:cxn modelId="{38108729-08D1-4A12-8C23-FD4290F3A065}" type="presOf" srcId="{96CB21ED-AD9B-4F8A-A7F1-43464EEB9528}" destId="{160BCDEB-20D1-4866-B46B-2A06D23B3CC3}" srcOrd="0" destOrd="0" presId="urn:microsoft.com/office/officeart/2005/8/layout/radial5"/>
    <dgm:cxn modelId="{F84E3F2B-845D-4CCD-8DFB-AD3B453815FD}" type="presOf" srcId="{3348439C-68A1-43A3-A396-9EC0E3E6F94A}" destId="{787BD582-B711-4D64-8471-2EC43C89E76B}" srcOrd="1" destOrd="0" presId="urn:microsoft.com/office/officeart/2005/8/layout/radial5"/>
    <dgm:cxn modelId="{6C17C831-2702-4001-A279-669A5AF5334F}" type="presOf" srcId="{89626A2E-ED39-4F32-8306-84E9D04E6C48}" destId="{5D63B89B-8D38-4636-ADAB-98475BB7E466}" srcOrd="1" destOrd="0" presId="urn:microsoft.com/office/officeart/2005/8/layout/radial5"/>
    <dgm:cxn modelId="{EBFAD033-915F-47B1-A09F-B8E9676A72C4}" type="presOf" srcId="{514EC655-E51F-4412-B535-CDD4A51FBD8B}" destId="{2AB28C04-038E-4C40-9E30-E39E064C290D}" srcOrd="0" destOrd="0" presId="urn:microsoft.com/office/officeart/2005/8/layout/radial5"/>
    <dgm:cxn modelId="{7077D540-875B-4E1C-A48B-05B397F3C92A}" type="presOf" srcId="{05BF6EBF-868B-4B80-87E1-0584A4DA0C84}" destId="{D4E4E9D5-9F88-4FE3-9723-4DEE0897630D}" srcOrd="0" destOrd="0" presId="urn:microsoft.com/office/officeart/2005/8/layout/radial5"/>
    <dgm:cxn modelId="{11F0445E-6FDD-4204-ABD1-360D99217FAF}" srcId="{96CB21ED-AD9B-4F8A-A7F1-43464EEB9528}" destId="{05BF6EBF-868B-4B80-87E1-0584A4DA0C84}" srcOrd="3" destOrd="0" parTransId="{09E7C89E-EFB2-464D-A7D4-1081374FC21F}" sibTransId="{C0EDBDE0-D457-4738-BC1C-BD9720FA8CF8}"/>
    <dgm:cxn modelId="{EB891A43-CD80-42A2-9385-634B83A30EA1}" type="presOf" srcId="{EDEE4622-6A6C-4AD8-B853-FF3F52286FE7}" destId="{8440C8EB-B6EC-4E36-B176-F14DB0057563}" srcOrd="0" destOrd="0" presId="urn:microsoft.com/office/officeart/2005/8/layout/radial5"/>
    <dgm:cxn modelId="{511B154A-A60E-4DE1-AE3B-4A406970E892}" srcId="{96CB21ED-AD9B-4F8A-A7F1-43464EEB9528}" destId="{E09DF0C4-DA15-4763-A13F-03F5659B2D8E}" srcOrd="0" destOrd="0" parTransId="{132EC42D-9E9F-4AB8-95FA-30B873DF362E}" sibTransId="{821B4201-A637-4099-B0CB-A8CF4AFB400B}"/>
    <dgm:cxn modelId="{62A9446D-69F2-4119-A99B-65E582E181A8}" type="presOf" srcId="{514EC655-E51F-4412-B535-CDD4A51FBD8B}" destId="{70E068F5-9BEE-4261-8DAA-59A60D632CAF}" srcOrd="1" destOrd="0" presId="urn:microsoft.com/office/officeart/2005/8/layout/radial5"/>
    <dgm:cxn modelId="{57DF6E50-C1B8-4839-9C09-2C94F476F918}" srcId="{96CB21ED-AD9B-4F8A-A7F1-43464EEB9528}" destId="{2692D4F5-57B6-4C48-BF8C-8710D17FA8DC}" srcOrd="4" destOrd="0" parTransId="{514EC655-E51F-4412-B535-CDD4A51FBD8B}" sibTransId="{6BCC0296-C37C-404B-9DF2-3D1261AF3591}"/>
    <dgm:cxn modelId="{079BB955-E537-4D1F-BE99-FC3E5A9063BB}" srcId="{96CB21ED-AD9B-4F8A-A7F1-43464EEB9528}" destId="{67412924-A5A7-40DA-8328-2D87AD548325}" srcOrd="5" destOrd="0" parTransId="{89626A2E-ED39-4F32-8306-84E9D04E6C48}" sibTransId="{4BE87D39-C6AC-4FD0-AA53-B3683A6B0732}"/>
    <dgm:cxn modelId="{2650C155-0193-4F2A-A151-05DDE6AF6C05}" srcId="{EDEE4622-6A6C-4AD8-B853-FF3F52286FE7}" destId="{96CB21ED-AD9B-4F8A-A7F1-43464EEB9528}" srcOrd="0" destOrd="0" parTransId="{46E2EDD8-D834-417B-ACA0-8F5F848B4091}" sibTransId="{83F1FF74-E194-4600-8CC8-CC9EB2BDD4B7}"/>
    <dgm:cxn modelId="{CC532B7E-5BF4-4BE9-84A0-DAF98472DBD1}" type="presOf" srcId="{C82C2C1F-438E-4863-8783-A1EEE10155F8}" destId="{9CD1D773-BAF6-4FA7-91DA-013B26C0FB7E}" srcOrd="1" destOrd="0" presId="urn:microsoft.com/office/officeart/2005/8/layout/radial5"/>
    <dgm:cxn modelId="{E3594688-C125-4248-A7BA-5AADE9C2B872}" type="presOf" srcId="{7C534066-4798-4DB4-8532-F6C8235678F7}" destId="{EE21E45B-5A5C-4519-92A1-1C2EB6E975FD}" srcOrd="0" destOrd="0" presId="urn:microsoft.com/office/officeart/2005/8/layout/radial5"/>
    <dgm:cxn modelId="{1DE6BD8C-24A3-481C-B176-C57AECB91E2B}" type="presOf" srcId="{3348439C-68A1-43A3-A396-9EC0E3E6F94A}" destId="{48C970E5-EB4D-4263-A53A-3C72C4C71F91}" srcOrd="0" destOrd="0" presId="urn:microsoft.com/office/officeart/2005/8/layout/radial5"/>
    <dgm:cxn modelId="{B01D26A4-D62F-460E-82AF-24BD3B94D885}" type="presOf" srcId="{132EC42D-9E9F-4AB8-95FA-30B873DF362E}" destId="{E3D4B9BA-DF76-41E1-AD35-416DE48BE6B9}" srcOrd="0" destOrd="0" presId="urn:microsoft.com/office/officeart/2005/8/layout/radial5"/>
    <dgm:cxn modelId="{88F0ADBC-4BC7-4878-B03C-9B3E1FEF047B}" type="presOf" srcId="{C82C2C1F-438E-4863-8783-A1EEE10155F8}" destId="{21E2A1FA-17D4-42F1-A2E4-E8FC22B6E6C0}" srcOrd="0" destOrd="0" presId="urn:microsoft.com/office/officeart/2005/8/layout/radial5"/>
    <dgm:cxn modelId="{556D96D5-5A79-4A8C-9FC0-DEFFE2CB7798}" type="presOf" srcId="{2692D4F5-57B6-4C48-BF8C-8710D17FA8DC}" destId="{FBD66AC0-E268-4D03-B206-0D32D959B760}" srcOrd="0" destOrd="0" presId="urn:microsoft.com/office/officeart/2005/8/layout/radial5"/>
    <dgm:cxn modelId="{F06776DC-CC68-43AE-AFE0-84EBC6D6907A}" type="presOf" srcId="{89626A2E-ED39-4F32-8306-84E9D04E6C48}" destId="{4008B7C1-5664-470C-9854-D0B286B24714}" srcOrd="0" destOrd="0" presId="urn:microsoft.com/office/officeart/2005/8/layout/radial5"/>
    <dgm:cxn modelId="{89A653DF-F285-445F-9DEE-78D50B19419D}" type="presOf" srcId="{132EC42D-9E9F-4AB8-95FA-30B873DF362E}" destId="{26EABF7F-FE2A-40FF-B136-0DD64FC9548A}" srcOrd="1" destOrd="0" presId="urn:microsoft.com/office/officeart/2005/8/layout/radial5"/>
    <dgm:cxn modelId="{A8124FF5-D84C-4580-A217-501406FD214B}" type="presOf" srcId="{99E5A05E-A5D9-4262-B4CF-5BF5BF05BF51}" destId="{9EFF7A63-9268-4835-BB93-2F987F9CB5E0}" srcOrd="0" destOrd="0" presId="urn:microsoft.com/office/officeart/2005/8/layout/radial5"/>
    <dgm:cxn modelId="{EE8E3DF9-1A14-4B3C-A4CC-46C1C566010D}" type="presOf" srcId="{09E7C89E-EFB2-464D-A7D4-1081374FC21F}" destId="{52E80C70-CAE2-4B8C-B66E-075413F55D76}" srcOrd="0" destOrd="0" presId="urn:microsoft.com/office/officeart/2005/8/layout/radial5"/>
    <dgm:cxn modelId="{B20F0CFC-C3A9-40F7-83F9-21E27E62F57B}" type="presOf" srcId="{E09DF0C4-DA15-4763-A13F-03F5659B2D8E}" destId="{8984D33F-1FD5-4771-83B2-9B50FEF510AC}" srcOrd="0" destOrd="0" presId="urn:microsoft.com/office/officeart/2005/8/layout/radial5"/>
    <dgm:cxn modelId="{AED8F079-F36C-4F1A-9750-EC5944DD3AD2}" type="presParOf" srcId="{8440C8EB-B6EC-4E36-B176-F14DB0057563}" destId="{160BCDEB-20D1-4866-B46B-2A06D23B3CC3}" srcOrd="0" destOrd="0" presId="urn:microsoft.com/office/officeart/2005/8/layout/radial5"/>
    <dgm:cxn modelId="{4AF16547-53D6-4DAF-83A6-3B9D138D413C}" type="presParOf" srcId="{8440C8EB-B6EC-4E36-B176-F14DB0057563}" destId="{E3D4B9BA-DF76-41E1-AD35-416DE48BE6B9}" srcOrd="1" destOrd="0" presId="urn:microsoft.com/office/officeart/2005/8/layout/radial5"/>
    <dgm:cxn modelId="{AAD474B1-263F-4B53-A275-5F043DAFA518}" type="presParOf" srcId="{E3D4B9BA-DF76-41E1-AD35-416DE48BE6B9}" destId="{26EABF7F-FE2A-40FF-B136-0DD64FC9548A}" srcOrd="0" destOrd="0" presId="urn:microsoft.com/office/officeart/2005/8/layout/radial5"/>
    <dgm:cxn modelId="{F6BD7514-E500-4E36-8322-78133EC2C798}" type="presParOf" srcId="{8440C8EB-B6EC-4E36-B176-F14DB0057563}" destId="{8984D33F-1FD5-4771-83B2-9B50FEF510AC}" srcOrd="2" destOrd="0" presId="urn:microsoft.com/office/officeart/2005/8/layout/radial5"/>
    <dgm:cxn modelId="{CC6CFD52-37F6-4E35-8843-66784896F53A}" type="presParOf" srcId="{8440C8EB-B6EC-4E36-B176-F14DB0057563}" destId="{21E2A1FA-17D4-42F1-A2E4-E8FC22B6E6C0}" srcOrd="3" destOrd="0" presId="urn:microsoft.com/office/officeart/2005/8/layout/radial5"/>
    <dgm:cxn modelId="{C4DB14BC-3208-4C6A-840E-116E485B5AAB}" type="presParOf" srcId="{21E2A1FA-17D4-42F1-A2E4-E8FC22B6E6C0}" destId="{9CD1D773-BAF6-4FA7-91DA-013B26C0FB7E}" srcOrd="0" destOrd="0" presId="urn:microsoft.com/office/officeart/2005/8/layout/radial5"/>
    <dgm:cxn modelId="{75B03A88-46C5-41D6-B167-22ABA983542B}" type="presParOf" srcId="{8440C8EB-B6EC-4E36-B176-F14DB0057563}" destId="{9EFF7A63-9268-4835-BB93-2F987F9CB5E0}" srcOrd="4" destOrd="0" presId="urn:microsoft.com/office/officeart/2005/8/layout/radial5"/>
    <dgm:cxn modelId="{726E351C-F250-44DB-B3B7-E41AB314834F}" type="presParOf" srcId="{8440C8EB-B6EC-4E36-B176-F14DB0057563}" destId="{48C970E5-EB4D-4263-A53A-3C72C4C71F91}" srcOrd="5" destOrd="0" presId="urn:microsoft.com/office/officeart/2005/8/layout/radial5"/>
    <dgm:cxn modelId="{55AF1CCE-C545-4B5A-A62C-955849B28CC5}" type="presParOf" srcId="{48C970E5-EB4D-4263-A53A-3C72C4C71F91}" destId="{787BD582-B711-4D64-8471-2EC43C89E76B}" srcOrd="0" destOrd="0" presId="urn:microsoft.com/office/officeart/2005/8/layout/radial5"/>
    <dgm:cxn modelId="{ED3FA205-51A0-4F88-B833-977A303A15DD}" type="presParOf" srcId="{8440C8EB-B6EC-4E36-B176-F14DB0057563}" destId="{EE21E45B-5A5C-4519-92A1-1C2EB6E975FD}" srcOrd="6" destOrd="0" presId="urn:microsoft.com/office/officeart/2005/8/layout/radial5"/>
    <dgm:cxn modelId="{2590E89B-5D2C-4971-A90A-7AC1E828987D}" type="presParOf" srcId="{8440C8EB-B6EC-4E36-B176-F14DB0057563}" destId="{52E80C70-CAE2-4B8C-B66E-075413F55D76}" srcOrd="7" destOrd="0" presId="urn:microsoft.com/office/officeart/2005/8/layout/radial5"/>
    <dgm:cxn modelId="{C157F2B8-24B7-48BA-A2D9-090EC7B2CE6B}" type="presParOf" srcId="{52E80C70-CAE2-4B8C-B66E-075413F55D76}" destId="{D4B75F56-35FD-45E7-BA53-AF9B724CD817}" srcOrd="0" destOrd="0" presId="urn:microsoft.com/office/officeart/2005/8/layout/radial5"/>
    <dgm:cxn modelId="{B60BE838-D1AE-4370-9D79-5C7768EC63E0}" type="presParOf" srcId="{8440C8EB-B6EC-4E36-B176-F14DB0057563}" destId="{D4E4E9D5-9F88-4FE3-9723-4DEE0897630D}" srcOrd="8" destOrd="0" presId="urn:microsoft.com/office/officeart/2005/8/layout/radial5"/>
    <dgm:cxn modelId="{D1EB8B4F-CBBE-4796-9DCC-AE2E5AE6FC5D}" type="presParOf" srcId="{8440C8EB-B6EC-4E36-B176-F14DB0057563}" destId="{2AB28C04-038E-4C40-9E30-E39E064C290D}" srcOrd="9" destOrd="0" presId="urn:microsoft.com/office/officeart/2005/8/layout/radial5"/>
    <dgm:cxn modelId="{5B05B3C8-18C8-4EEA-9762-20B195B80F5C}" type="presParOf" srcId="{2AB28C04-038E-4C40-9E30-E39E064C290D}" destId="{70E068F5-9BEE-4261-8DAA-59A60D632CAF}" srcOrd="0" destOrd="0" presId="urn:microsoft.com/office/officeart/2005/8/layout/radial5"/>
    <dgm:cxn modelId="{526652C3-B44C-41AB-B07C-02B70916588B}" type="presParOf" srcId="{8440C8EB-B6EC-4E36-B176-F14DB0057563}" destId="{FBD66AC0-E268-4D03-B206-0D32D959B760}" srcOrd="10" destOrd="0" presId="urn:microsoft.com/office/officeart/2005/8/layout/radial5"/>
    <dgm:cxn modelId="{0689CA96-24F4-4F0B-95A7-1EB7DF0ACB65}" type="presParOf" srcId="{8440C8EB-B6EC-4E36-B176-F14DB0057563}" destId="{4008B7C1-5664-470C-9854-D0B286B24714}" srcOrd="11" destOrd="0" presId="urn:microsoft.com/office/officeart/2005/8/layout/radial5"/>
    <dgm:cxn modelId="{B7CECE53-27C8-4D53-8917-5CD891E9DC4B}" type="presParOf" srcId="{4008B7C1-5664-470C-9854-D0B286B24714}" destId="{5D63B89B-8D38-4636-ADAB-98475BB7E466}" srcOrd="0" destOrd="0" presId="urn:microsoft.com/office/officeart/2005/8/layout/radial5"/>
    <dgm:cxn modelId="{0E502AB9-7CD8-49FA-A0D3-160A8BE85CDB}" type="presParOf" srcId="{8440C8EB-B6EC-4E36-B176-F14DB0057563}" destId="{44C7433B-66F1-492D-8479-27B384F9AD06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BCDEB-20D1-4866-B46B-2A06D23B3CC3}">
      <dsp:nvSpPr>
        <dsp:cNvPr id="0" name=""/>
        <dsp:cNvSpPr/>
      </dsp:nvSpPr>
      <dsp:spPr>
        <a:xfrm>
          <a:off x="2997107" y="1796163"/>
          <a:ext cx="1280542" cy="1280542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Legal</a:t>
          </a:r>
          <a:endParaRPr lang="en-US" sz="1200" kern="1200" dirty="0"/>
        </a:p>
      </dsp:txBody>
      <dsp:txXfrm>
        <a:off x="3184638" y="1983694"/>
        <a:ext cx="905480" cy="905480"/>
      </dsp:txXfrm>
    </dsp:sp>
    <dsp:sp modelId="{E3D4B9BA-DF76-41E1-AD35-416DE48BE6B9}">
      <dsp:nvSpPr>
        <dsp:cNvPr id="0" name=""/>
        <dsp:cNvSpPr/>
      </dsp:nvSpPr>
      <dsp:spPr>
        <a:xfrm rot="16200000">
          <a:off x="3501501" y="1329790"/>
          <a:ext cx="271754" cy="4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542264" y="1457630"/>
        <a:ext cx="190228" cy="261230"/>
      </dsp:txXfrm>
    </dsp:sp>
    <dsp:sp modelId="{8984D33F-1FD5-4771-83B2-9B50FEF510AC}">
      <dsp:nvSpPr>
        <dsp:cNvPr id="0" name=""/>
        <dsp:cNvSpPr/>
      </dsp:nvSpPr>
      <dsp:spPr>
        <a:xfrm>
          <a:off x="2997107" y="2876"/>
          <a:ext cx="1280542" cy="128054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Board</a:t>
          </a:r>
        </a:p>
      </dsp:txBody>
      <dsp:txXfrm>
        <a:off x="3184638" y="190407"/>
        <a:ext cx="905480" cy="905480"/>
      </dsp:txXfrm>
    </dsp:sp>
    <dsp:sp modelId="{21E2A1FA-17D4-42F1-A2E4-E8FC22B6E6C0}">
      <dsp:nvSpPr>
        <dsp:cNvPr id="0" name=""/>
        <dsp:cNvSpPr/>
      </dsp:nvSpPr>
      <dsp:spPr>
        <a:xfrm rot="19800000">
          <a:off x="4271356" y="1774266"/>
          <a:ext cx="271754" cy="4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4276817" y="1881725"/>
        <a:ext cx="190228" cy="261230"/>
      </dsp:txXfrm>
    </dsp:sp>
    <dsp:sp modelId="{9EFF7A63-9268-4835-BB93-2F987F9CB5E0}">
      <dsp:nvSpPr>
        <dsp:cNvPr id="0" name=""/>
        <dsp:cNvSpPr/>
      </dsp:nvSpPr>
      <dsp:spPr>
        <a:xfrm>
          <a:off x="4550139" y="899520"/>
          <a:ext cx="1280542" cy="128054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Marketing</a:t>
          </a:r>
          <a:endParaRPr lang="en-US" sz="1400" kern="1200" dirty="0"/>
        </a:p>
      </dsp:txBody>
      <dsp:txXfrm>
        <a:off x="4737670" y="1087051"/>
        <a:ext cx="905480" cy="905480"/>
      </dsp:txXfrm>
    </dsp:sp>
    <dsp:sp modelId="{48C970E5-EB4D-4263-A53A-3C72C4C71F91}">
      <dsp:nvSpPr>
        <dsp:cNvPr id="0" name=""/>
        <dsp:cNvSpPr/>
      </dsp:nvSpPr>
      <dsp:spPr>
        <a:xfrm rot="1800000">
          <a:off x="4271356" y="2663218"/>
          <a:ext cx="271754" cy="4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4276817" y="2729914"/>
        <a:ext cx="190228" cy="261230"/>
      </dsp:txXfrm>
    </dsp:sp>
    <dsp:sp modelId="{EE21E45B-5A5C-4519-92A1-1C2EB6E975FD}">
      <dsp:nvSpPr>
        <dsp:cNvPr id="0" name=""/>
        <dsp:cNvSpPr/>
      </dsp:nvSpPr>
      <dsp:spPr>
        <a:xfrm>
          <a:off x="4550139" y="2692806"/>
          <a:ext cx="1280542" cy="1280542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Procurement </a:t>
          </a:r>
        </a:p>
      </dsp:txBody>
      <dsp:txXfrm>
        <a:off x="4737670" y="2880337"/>
        <a:ext cx="905480" cy="905480"/>
      </dsp:txXfrm>
    </dsp:sp>
    <dsp:sp modelId="{52E80C70-CAE2-4B8C-B66E-075413F55D76}">
      <dsp:nvSpPr>
        <dsp:cNvPr id="0" name=""/>
        <dsp:cNvSpPr/>
      </dsp:nvSpPr>
      <dsp:spPr>
        <a:xfrm rot="5400000">
          <a:off x="3501501" y="3107694"/>
          <a:ext cx="271754" cy="4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542264" y="3154008"/>
        <a:ext cx="190228" cy="261230"/>
      </dsp:txXfrm>
    </dsp:sp>
    <dsp:sp modelId="{D4E4E9D5-9F88-4FE3-9723-4DEE0897630D}">
      <dsp:nvSpPr>
        <dsp:cNvPr id="0" name=""/>
        <dsp:cNvSpPr/>
      </dsp:nvSpPr>
      <dsp:spPr>
        <a:xfrm>
          <a:off x="2997107" y="3589449"/>
          <a:ext cx="1280542" cy="128054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Sales</a:t>
          </a:r>
        </a:p>
      </dsp:txBody>
      <dsp:txXfrm>
        <a:off x="3184638" y="3776980"/>
        <a:ext cx="905480" cy="905480"/>
      </dsp:txXfrm>
    </dsp:sp>
    <dsp:sp modelId="{2AB28C04-038E-4C40-9E30-E39E064C290D}">
      <dsp:nvSpPr>
        <dsp:cNvPr id="0" name=""/>
        <dsp:cNvSpPr/>
      </dsp:nvSpPr>
      <dsp:spPr>
        <a:xfrm rot="9000000">
          <a:off x="2731646" y="2663218"/>
          <a:ext cx="271754" cy="4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2807711" y="2729914"/>
        <a:ext cx="190228" cy="261230"/>
      </dsp:txXfrm>
    </dsp:sp>
    <dsp:sp modelId="{FBD66AC0-E268-4D03-B206-0D32D959B760}">
      <dsp:nvSpPr>
        <dsp:cNvPr id="0" name=""/>
        <dsp:cNvSpPr/>
      </dsp:nvSpPr>
      <dsp:spPr>
        <a:xfrm>
          <a:off x="1444076" y="2692806"/>
          <a:ext cx="1280542" cy="128054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Operation </a:t>
          </a:r>
        </a:p>
      </dsp:txBody>
      <dsp:txXfrm>
        <a:off x="1631607" y="2880337"/>
        <a:ext cx="905480" cy="905480"/>
      </dsp:txXfrm>
    </dsp:sp>
    <dsp:sp modelId="{4008B7C1-5664-470C-9854-D0B286B24714}">
      <dsp:nvSpPr>
        <dsp:cNvPr id="0" name=""/>
        <dsp:cNvSpPr/>
      </dsp:nvSpPr>
      <dsp:spPr>
        <a:xfrm rot="12600000">
          <a:off x="2731646" y="1774266"/>
          <a:ext cx="271754" cy="4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2807711" y="1881725"/>
        <a:ext cx="190228" cy="261230"/>
      </dsp:txXfrm>
    </dsp:sp>
    <dsp:sp modelId="{44C7433B-66F1-492D-8479-27B384F9AD06}">
      <dsp:nvSpPr>
        <dsp:cNvPr id="0" name=""/>
        <dsp:cNvSpPr/>
      </dsp:nvSpPr>
      <dsp:spPr>
        <a:xfrm>
          <a:off x="1444076" y="899520"/>
          <a:ext cx="1280542" cy="1280542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Finance</a:t>
          </a:r>
        </a:p>
      </dsp:txBody>
      <dsp:txXfrm>
        <a:off x="1631607" y="1087051"/>
        <a:ext cx="905480" cy="905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94EB7-1446-DA1B-36DA-7EC63A198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3AF108-190E-935E-2C45-C3E063C20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BB676-6BC8-DD26-7D9A-86ACEFCD5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1CC6B-1821-C282-AF60-6CB5F9ED6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16B39-B27D-F6EF-1879-D54535A97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2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493C7-DC4B-2855-862E-E387A9AD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EF109-99B5-425E-803E-2C8DBCA6B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27A00-A9B3-C1C9-0F65-A42B02436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B0EFF-72BC-0250-02B1-21B7129AF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4D1CE-1A76-E7E0-626B-A3113205B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8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A7C295-019D-D362-A1F2-09F546DF0D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DF2D2-CDB7-FC36-8C67-7DA96374C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B13C1-0BA9-E025-2837-220FF4E63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71370-F454-A9A0-AA2B-CB8E70DB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C7818-1392-D81B-D2DE-0407C607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1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3421E-7DE9-02D6-58A3-35FC07BC0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2C31E-D1A3-3459-7783-56DA9499A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AA4AC-FCC9-5A76-D02F-5536CC84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AD33B-3B86-1ADE-60FF-7074BDFCD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2AD6A-36D3-3672-B625-FC4035F8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8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B2D9-FF94-B973-B0A8-BCA9BE2A9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898ACC-2A96-F4D4-9560-606727BA5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D30D3-F31C-D012-1C5A-E736FF61B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1A043-943D-4712-B031-5802D2B6B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C58AC-7432-0CA0-785E-DE787D89C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8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E1F07-F76D-B39F-44E3-B696B5239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329E0-2B6D-5814-3FA2-D1EBD7BE61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BBF7D-BA31-CA68-2473-1FD5C4682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E0175-E57B-EE14-C758-927F49D9B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B0940B-D98D-A690-6927-AFD481AB0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D297F-915D-B065-4D6E-218E06633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3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CE0AB-3E13-1BB3-305E-437F0BF1C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93E99-148D-FFE6-05A3-8512AB38F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D686E-B868-D124-963A-45F34C0C0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E7A7CF-64E2-2534-B71F-CF7354F06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BBA30F-80B2-EABD-9E3C-EA27000238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3835C2-51EB-D894-D35B-C6477CD0B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5BC5EB-E682-D0B0-DBF6-75D7270CC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9F2222-4D92-EF70-7921-95DF43792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8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69F8A-9058-6260-5F0B-A130228C7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C922D-1048-7D9D-D048-ADB30FA6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2C085-C54C-320B-5551-0F5AF0EB1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6A284F-BE2C-0369-6ED8-8CBC4BE1E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4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EE127D-4632-CEC7-E7C1-8009B9FD3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2D920-776E-1A2A-AC32-0AD7AEC2A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9994B-498C-2914-99BF-254D59AE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6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C5AFF-738E-CAFB-3DE7-82E430C88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F2A41-CFAA-A313-7501-4F3B19234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D63789-B50A-AF36-EC22-48CAF1045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E088C-19A1-CE82-6798-79C07BAF1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A1AF0-4F02-92B3-D566-2E6EC9D34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7C1BC-8B4A-0A62-5C6C-CA2D99C4A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3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176D2-CD12-221C-488F-1B0405C0A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0636B8-7AC1-58E6-9AFF-A52A038AAA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746E8-55DB-3309-9C02-1C9DB7988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B0D69-A0CC-7F8D-84B6-9541F2FF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50EE5-728C-6C48-569A-E954F2D85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B0AFB-07E8-AE1A-246F-C8301D06E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4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B64CC-0F3D-8D25-FA46-365B49010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27C50-DD52-7DF0-DAB2-5153D478E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71558-3345-0006-BF44-342759F9B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5BF30-F49E-C84B-AA46-EE108BE62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286C2-6EC1-340D-1283-9965F60CE5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4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13FB4-D4FF-CA42-460D-74866E146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67" y="57962"/>
            <a:ext cx="9966949" cy="646331"/>
          </a:xfrm>
        </p:spPr>
        <p:txBody>
          <a:bodyPr>
            <a:normAutofit fontScale="90000"/>
          </a:bodyPr>
          <a:lstStyle/>
          <a:p>
            <a:br>
              <a:rPr lang="en-US" sz="2800" b="1" dirty="0">
                <a:effectLst/>
              </a:rPr>
            </a:br>
            <a:r>
              <a:rPr lang="en-US" sz="2800" b="1" dirty="0">
                <a:latin typeface="Arial" panose="020B0604020202020204" pitchFamily="34" charset="0"/>
              </a:rPr>
              <a:t>Centralized Legal Department - Timely and Cost-Effective</a:t>
            </a:r>
            <a:br>
              <a:rPr lang="en-US" sz="2800" b="1" dirty="0">
                <a:latin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12330E1-1009-386C-2346-A811FF2C51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862315"/>
              </p:ext>
            </p:extLst>
          </p:nvPr>
        </p:nvGraphicFramePr>
        <p:xfrm>
          <a:off x="2382472" y="918331"/>
          <a:ext cx="7274758" cy="4872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C93B724-676B-00C9-440A-F8A1660CAC1F}"/>
              </a:ext>
            </a:extLst>
          </p:cNvPr>
          <p:cNvSpPr txBox="1"/>
          <p:nvPr/>
        </p:nvSpPr>
        <p:spPr>
          <a:xfrm>
            <a:off x="2382472" y="6153707"/>
            <a:ext cx="7961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Legal Department: The Hub of Timely and Cost-Effective Legal Support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D689F0-05ED-F2D0-EEB9-B71AB0A26F41}"/>
              </a:ext>
            </a:extLst>
          </p:cNvPr>
          <p:cNvSpPr txBox="1"/>
          <p:nvPr/>
        </p:nvSpPr>
        <p:spPr>
          <a:xfrm>
            <a:off x="2534770" y="4622154"/>
            <a:ext cx="2818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Timely Responses </a:t>
            </a:r>
          </a:p>
          <a:p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 Optimization</a:t>
            </a:r>
            <a:endParaRPr lang="en-US" sz="1100" dirty="0"/>
          </a:p>
        </p:txBody>
      </p:sp>
      <p:pic>
        <p:nvPicPr>
          <p:cNvPr id="12" name="Graphic 11" descr="Stopwatch 75% with solid fill">
            <a:extLst>
              <a:ext uri="{FF2B5EF4-FFF2-40B4-BE49-F238E27FC236}">
                <a16:creationId xmlns:a16="http://schemas.microsoft.com/office/drawing/2014/main" id="{4248AD3D-714F-3F0A-C793-89BAA7AABA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46446" y="4593459"/>
            <a:ext cx="430888" cy="430888"/>
          </a:xfrm>
          <a:prstGeom prst="rect">
            <a:avLst/>
          </a:prstGeom>
        </p:spPr>
      </p:pic>
      <p:pic>
        <p:nvPicPr>
          <p:cNvPr id="16" name="Graphic 15" descr="Coins with solid fill">
            <a:extLst>
              <a:ext uri="{FF2B5EF4-FFF2-40B4-BE49-F238E27FC236}">
                <a16:creationId xmlns:a16="http://schemas.microsoft.com/office/drawing/2014/main" id="{010F02DE-346E-699C-8E66-BA0BC4A846F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64789" y="5052538"/>
            <a:ext cx="430888" cy="430888"/>
          </a:xfrm>
          <a:prstGeom prst="rect">
            <a:avLst/>
          </a:prstGeom>
        </p:spPr>
      </p:pic>
      <p:pic>
        <p:nvPicPr>
          <p:cNvPr id="17" name="Graphic 16" descr="Stopwatch 75% with solid fill">
            <a:extLst>
              <a:ext uri="{FF2B5EF4-FFF2-40B4-BE49-F238E27FC236}">
                <a16:creationId xmlns:a16="http://schemas.microsoft.com/office/drawing/2014/main" id="{FC68F95A-6F87-3559-45F3-9DE1FB5507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02199" y="2710286"/>
            <a:ext cx="275258" cy="275258"/>
          </a:xfrm>
          <a:prstGeom prst="rect">
            <a:avLst/>
          </a:prstGeom>
        </p:spPr>
      </p:pic>
      <p:pic>
        <p:nvPicPr>
          <p:cNvPr id="18" name="Graphic 17" descr="Stopwatch 75% with solid fill">
            <a:extLst>
              <a:ext uri="{FF2B5EF4-FFF2-40B4-BE49-F238E27FC236}">
                <a16:creationId xmlns:a16="http://schemas.microsoft.com/office/drawing/2014/main" id="{546CDC97-0226-2173-131B-F30C920648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23750" y="2065921"/>
            <a:ext cx="275258" cy="275258"/>
          </a:xfrm>
          <a:prstGeom prst="rect">
            <a:avLst/>
          </a:prstGeom>
        </p:spPr>
      </p:pic>
      <p:pic>
        <p:nvPicPr>
          <p:cNvPr id="19" name="Graphic 18" descr="Stopwatch 75% with solid fill">
            <a:extLst>
              <a:ext uri="{FF2B5EF4-FFF2-40B4-BE49-F238E27FC236}">
                <a16:creationId xmlns:a16="http://schemas.microsoft.com/office/drawing/2014/main" id="{B7CF8F00-24AD-27F9-D041-3D308A5522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06114" y="2509767"/>
            <a:ext cx="275258" cy="275258"/>
          </a:xfrm>
          <a:prstGeom prst="rect">
            <a:avLst/>
          </a:prstGeom>
        </p:spPr>
      </p:pic>
      <p:pic>
        <p:nvPicPr>
          <p:cNvPr id="21" name="Graphic 20" descr="Stopwatch 75% with solid fill">
            <a:extLst>
              <a:ext uri="{FF2B5EF4-FFF2-40B4-BE49-F238E27FC236}">
                <a16:creationId xmlns:a16="http://schemas.microsoft.com/office/drawing/2014/main" id="{69DE167A-64CA-5339-0E41-78D7BD0D50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98379" y="3834153"/>
            <a:ext cx="275258" cy="275258"/>
          </a:xfrm>
          <a:prstGeom prst="rect">
            <a:avLst/>
          </a:prstGeom>
        </p:spPr>
      </p:pic>
      <p:pic>
        <p:nvPicPr>
          <p:cNvPr id="22" name="Graphic 21" descr="Stopwatch 75% with solid fill">
            <a:extLst>
              <a:ext uri="{FF2B5EF4-FFF2-40B4-BE49-F238E27FC236}">
                <a16:creationId xmlns:a16="http://schemas.microsoft.com/office/drawing/2014/main" id="{66D33A94-DC55-65CD-9E9C-C06DD0148E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39828" y="3933340"/>
            <a:ext cx="275258" cy="275258"/>
          </a:xfrm>
          <a:prstGeom prst="rect">
            <a:avLst/>
          </a:prstGeom>
        </p:spPr>
      </p:pic>
      <p:pic>
        <p:nvPicPr>
          <p:cNvPr id="23" name="Graphic 22" descr="Stopwatch 75% with solid fill">
            <a:extLst>
              <a:ext uri="{FF2B5EF4-FFF2-40B4-BE49-F238E27FC236}">
                <a16:creationId xmlns:a16="http://schemas.microsoft.com/office/drawing/2014/main" id="{F5610106-80F2-8566-6641-DAEE832F04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06295" y="4318869"/>
            <a:ext cx="275258" cy="275258"/>
          </a:xfrm>
          <a:prstGeom prst="rect">
            <a:avLst/>
          </a:prstGeom>
        </p:spPr>
      </p:pic>
      <p:pic>
        <p:nvPicPr>
          <p:cNvPr id="24" name="Graphic 23" descr="Coins with solid fill">
            <a:extLst>
              <a:ext uri="{FF2B5EF4-FFF2-40B4-BE49-F238E27FC236}">
                <a16:creationId xmlns:a16="http://schemas.microsoft.com/office/drawing/2014/main" id="{B684C84A-77C7-6553-51DE-1C693147713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50182" y="2546425"/>
            <a:ext cx="275259" cy="275259"/>
          </a:xfrm>
          <a:prstGeom prst="rect">
            <a:avLst/>
          </a:prstGeom>
        </p:spPr>
      </p:pic>
      <p:pic>
        <p:nvPicPr>
          <p:cNvPr id="26" name="Graphic 25" descr="Coins with solid fill">
            <a:extLst>
              <a:ext uri="{FF2B5EF4-FFF2-40B4-BE49-F238E27FC236}">
                <a16:creationId xmlns:a16="http://schemas.microsoft.com/office/drawing/2014/main" id="{E1E4CE9C-F884-5A13-AE27-FA2A41EE311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19566" y="2065921"/>
            <a:ext cx="275259" cy="275259"/>
          </a:xfrm>
          <a:prstGeom prst="rect">
            <a:avLst/>
          </a:prstGeom>
        </p:spPr>
      </p:pic>
      <p:pic>
        <p:nvPicPr>
          <p:cNvPr id="28" name="Graphic 27" descr="Coins with solid fill">
            <a:extLst>
              <a:ext uri="{FF2B5EF4-FFF2-40B4-BE49-F238E27FC236}">
                <a16:creationId xmlns:a16="http://schemas.microsoft.com/office/drawing/2014/main" id="{CECF1414-9C41-D8F0-B46F-06CD5004601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78905" y="2774444"/>
            <a:ext cx="275259" cy="275259"/>
          </a:xfrm>
          <a:prstGeom prst="rect">
            <a:avLst/>
          </a:prstGeom>
        </p:spPr>
      </p:pic>
      <p:pic>
        <p:nvPicPr>
          <p:cNvPr id="29" name="Graphic 28" descr="Coins with solid fill">
            <a:extLst>
              <a:ext uri="{FF2B5EF4-FFF2-40B4-BE49-F238E27FC236}">
                <a16:creationId xmlns:a16="http://schemas.microsoft.com/office/drawing/2014/main" id="{6983EC45-A18A-70E3-3A77-D0FB776BFD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16534" y="3658081"/>
            <a:ext cx="275259" cy="275259"/>
          </a:xfrm>
          <a:prstGeom prst="rect">
            <a:avLst/>
          </a:prstGeom>
        </p:spPr>
      </p:pic>
      <p:pic>
        <p:nvPicPr>
          <p:cNvPr id="30" name="Graphic 29" descr="Coins with solid fill">
            <a:extLst>
              <a:ext uri="{FF2B5EF4-FFF2-40B4-BE49-F238E27FC236}">
                <a16:creationId xmlns:a16="http://schemas.microsoft.com/office/drawing/2014/main" id="{328DC80F-2212-BC3A-80F9-B89905EEAF6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80052" y="3605617"/>
            <a:ext cx="275259" cy="275259"/>
          </a:xfrm>
          <a:prstGeom prst="rect">
            <a:avLst/>
          </a:prstGeom>
        </p:spPr>
      </p:pic>
      <p:pic>
        <p:nvPicPr>
          <p:cNvPr id="31" name="Graphic 30" descr="Coins with solid fill">
            <a:extLst>
              <a:ext uri="{FF2B5EF4-FFF2-40B4-BE49-F238E27FC236}">
                <a16:creationId xmlns:a16="http://schemas.microsoft.com/office/drawing/2014/main" id="{3BBA0861-A81D-3AC6-95D7-6B1CBE3B4BA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72819" y="4318869"/>
            <a:ext cx="275259" cy="27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01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Centralized Legal Department - Timely and Cost-Effective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Hajar MAIDER - BSO</dc:creator>
  <cp:lastModifiedBy>Hajar MAIDER - BSO</cp:lastModifiedBy>
  <cp:revision>7</cp:revision>
  <dcterms:created xsi:type="dcterms:W3CDTF">2023-10-04T14:40:14Z</dcterms:created>
  <dcterms:modified xsi:type="dcterms:W3CDTF">2023-10-08T15:04:35Z</dcterms:modified>
</cp:coreProperties>
</file>