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8E1F57-0C93-42E8-9D31-D127D3078947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D732616D-9132-479E-BF83-222B2C915D2B}">
      <dgm:prSet phldrT="[Text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Contract Template</a:t>
          </a:r>
        </a:p>
      </dgm:t>
    </dgm:pt>
    <dgm:pt modelId="{3726C541-6046-42E1-81CD-1EFD9DAA34EA}" type="parTrans" cxnId="{EBEDFF8D-EA49-4FDD-9873-29F71F82C8FB}">
      <dgm:prSet/>
      <dgm:spPr/>
      <dgm:t>
        <a:bodyPr/>
        <a:lstStyle/>
        <a:p>
          <a:endParaRPr lang="en-US"/>
        </a:p>
      </dgm:t>
    </dgm:pt>
    <dgm:pt modelId="{B4F0D293-EDA4-4F29-BC1F-2FEBFD4DB80A}" type="sibTrans" cxnId="{EBEDFF8D-EA49-4FDD-9873-29F71F82C8FB}">
      <dgm:prSet/>
      <dgm:spPr/>
      <dgm:t>
        <a:bodyPr/>
        <a:lstStyle/>
        <a:p>
          <a:endParaRPr lang="en-US"/>
        </a:p>
      </dgm:t>
    </dgm:pt>
    <dgm:pt modelId="{670FC6AE-6CF3-4BB1-86AE-7A230FE32501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Drafting contract templates</a:t>
          </a:r>
        </a:p>
        <a:p>
          <a:pPr>
            <a:lnSpc>
              <a:spcPct val="100000"/>
            </a:lnSpc>
          </a:pPr>
          <a:endParaRPr lang="en-US" dirty="0"/>
        </a:p>
      </dgm:t>
    </dgm:pt>
    <dgm:pt modelId="{486BD4A1-60E0-40B3-A3A0-C9CFDA8157A3}" type="parTrans" cxnId="{3066D9A2-4255-4D8A-BCAE-8F2F2F949186}">
      <dgm:prSet/>
      <dgm:spPr/>
      <dgm:t>
        <a:bodyPr/>
        <a:lstStyle/>
        <a:p>
          <a:endParaRPr lang="en-US"/>
        </a:p>
      </dgm:t>
    </dgm:pt>
    <dgm:pt modelId="{F08DD322-D83D-4307-8CC8-F003D3BBED7A}" type="sibTrans" cxnId="{3066D9A2-4255-4D8A-BCAE-8F2F2F949186}">
      <dgm:prSet/>
      <dgm:spPr/>
      <dgm:t>
        <a:bodyPr/>
        <a:lstStyle/>
        <a:p>
          <a:endParaRPr lang="en-US"/>
        </a:p>
      </dgm:t>
    </dgm:pt>
    <dgm:pt modelId="{4F04C8FB-AB8F-4729-9583-F1D79C14189F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Gaining time</a:t>
          </a:r>
        </a:p>
      </dgm:t>
    </dgm:pt>
    <dgm:pt modelId="{F81B8F5C-B6EF-448C-90C4-4A73504B4280}" type="parTrans" cxnId="{F149FBC6-7379-4294-997D-AC35D8986E3E}">
      <dgm:prSet/>
      <dgm:spPr/>
      <dgm:t>
        <a:bodyPr/>
        <a:lstStyle/>
        <a:p>
          <a:endParaRPr lang="en-US"/>
        </a:p>
      </dgm:t>
    </dgm:pt>
    <dgm:pt modelId="{8345191C-64F1-4E4D-846F-D3B6C4B913E2}" type="sibTrans" cxnId="{F149FBC6-7379-4294-997D-AC35D8986E3E}">
      <dgm:prSet/>
      <dgm:spPr/>
      <dgm:t>
        <a:bodyPr/>
        <a:lstStyle/>
        <a:p>
          <a:endParaRPr lang="en-US"/>
        </a:p>
      </dgm:t>
    </dgm:pt>
    <dgm:pt modelId="{0169B93E-901B-49FE-A789-57B551D575DA}">
      <dgm:prSet phldrT="[Text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Contract Negotiation</a:t>
          </a:r>
        </a:p>
      </dgm:t>
    </dgm:pt>
    <dgm:pt modelId="{EE5B172E-414B-4991-A7F7-66C4045F3B32}" type="parTrans" cxnId="{489C8851-96DF-4FC5-9AA7-3C910F8C6929}">
      <dgm:prSet/>
      <dgm:spPr/>
      <dgm:t>
        <a:bodyPr/>
        <a:lstStyle/>
        <a:p>
          <a:endParaRPr lang="en-US"/>
        </a:p>
      </dgm:t>
    </dgm:pt>
    <dgm:pt modelId="{D06B8392-066B-4BC2-A810-4A1DF9146EDB}" type="sibTrans" cxnId="{489C8851-96DF-4FC5-9AA7-3C910F8C6929}">
      <dgm:prSet/>
      <dgm:spPr/>
      <dgm:t>
        <a:bodyPr/>
        <a:lstStyle/>
        <a:p>
          <a:endParaRPr lang="en-US"/>
        </a:p>
      </dgm:t>
    </dgm:pt>
    <dgm:pt modelId="{03F6EC21-999F-47ED-A96A-381D0A04F22F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Reviewing &amp; negotiating of contract</a:t>
          </a:r>
        </a:p>
        <a:p>
          <a:pPr>
            <a:lnSpc>
              <a:spcPct val="100000"/>
            </a:lnSpc>
          </a:pPr>
          <a:endParaRPr lang="en-US" dirty="0"/>
        </a:p>
      </dgm:t>
    </dgm:pt>
    <dgm:pt modelId="{A28F4D02-3258-4D7E-AA91-2D62D80503AC}" type="parTrans" cxnId="{566F7D76-F331-4DAF-9525-CA51FC6A96A6}">
      <dgm:prSet/>
      <dgm:spPr/>
      <dgm:t>
        <a:bodyPr/>
        <a:lstStyle/>
        <a:p>
          <a:endParaRPr lang="en-US"/>
        </a:p>
      </dgm:t>
    </dgm:pt>
    <dgm:pt modelId="{07F4A81A-8CF8-460C-8C41-F70BFD5141D6}" type="sibTrans" cxnId="{566F7D76-F331-4DAF-9525-CA51FC6A96A6}">
      <dgm:prSet/>
      <dgm:spPr/>
      <dgm:t>
        <a:bodyPr/>
        <a:lstStyle/>
        <a:p>
          <a:endParaRPr lang="en-US"/>
        </a:p>
      </dgm:t>
    </dgm:pt>
    <dgm:pt modelId="{44B02134-72E0-4446-9407-815D0027CB9D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Mitigating risk</a:t>
          </a:r>
        </a:p>
      </dgm:t>
    </dgm:pt>
    <dgm:pt modelId="{AA606DCD-E326-4CD6-A01F-0C15D18940ED}" type="parTrans" cxnId="{AE216EDF-ACA8-493B-A0A4-E6A389E936CD}">
      <dgm:prSet/>
      <dgm:spPr/>
      <dgm:t>
        <a:bodyPr/>
        <a:lstStyle/>
        <a:p>
          <a:endParaRPr lang="en-US"/>
        </a:p>
      </dgm:t>
    </dgm:pt>
    <dgm:pt modelId="{4A86BEDB-5CDE-4479-9BA5-50670C4E91CC}" type="sibTrans" cxnId="{AE216EDF-ACA8-493B-A0A4-E6A389E936CD}">
      <dgm:prSet/>
      <dgm:spPr/>
      <dgm:t>
        <a:bodyPr/>
        <a:lstStyle/>
        <a:p>
          <a:endParaRPr lang="en-US"/>
        </a:p>
      </dgm:t>
    </dgm:pt>
    <dgm:pt modelId="{1BD8FF15-FBDF-4C9E-B3DA-E3D8C5B4579E}">
      <dgm:prSet phldrT="[Text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Contract execution</a:t>
          </a:r>
        </a:p>
      </dgm:t>
    </dgm:pt>
    <dgm:pt modelId="{9D33591F-B57E-4439-9EAC-070FD5E7A843}" type="parTrans" cxnId="{98F725D7-3041-4625-9682-F152E36855A2}">
      <dgm:prSet/>
      <dgm:spPr/>
      <dgm:t>
        <a:bodyPr/>
        <a:lstStyle/>
        <a:p>
          <a:endParaRPr lang="en-US"/>
        </a:p>
      </dgm:t>
    </dgm:pt>
    <dgm:pt modelId="{984729C6-AE0B-4658-A460-43176AC93901}" type="sibTrans" cxnId="{98F725D7-3041-4625-9682-F152E36855A2}">
      <dgm:prSet/>
      <dgm:spPr/>
      <dgm:t>
        <a:bodyPr/>
        <a:lstStyle/>
        <a:p>
          <a:endParaRPr lang="en-US"/>
        </a:p>
      </dgm:t>
    </dgm:pt>
    <dgm:pt modelId="{D90D7799-A133-47D0-9066-16CA1784DA74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Ensuring contract fully execution</a:t>
          </a:r>
        </a:p>
        <a:p>
          <a:pPr>
            <a:lnSpc>
              <a:spcPct val="100000"/>
            </a:lnSpc>
          </a:pPr>
          <a:endParaRPr lang="en-US" dirty="0"/>
        </a:p>
      </dgm:t>
    </dgm:pt>
    <dgm:pt modelId="{A85B4B8B-78BB-462E-86FC-B763EC3031E1}" type="parTrans" cxnId="{A333DB3B-BE60-4F20-925F-5E1508BADB38}">
      <dgm:prSet/>
      <dgm:spPr/>
      <dgm:t>
        <a:bodyPr/>
        <a:lstStyle/>
        <a:p>
          <a:endParaRPr lang="en-US"/>
        </a:p>
      </dgm:t>
    </dgm:pt>
    <dgm:pt modelId="{9FEFAF46-4BAF-4912-BC6C-B349DAF6E8B5}" type="sibTrans" cxnId="{A333DB3B-BE60-4F20-925F-5E1508BADB38}">
      <dgm:prSet/>
      <dgm:spPr/>
      <dgm:t>
        <a:bodyPr/>
        <a:lstStyle/>
        <a:p>
          <a:endParaRPr lang="en-US"/>
        </a:p>
      </dgm:t>
    </dgm:pt>
    <dgm:pt modelId="{D66EC84A-AA7A-42F0-A7B7-AC9A8570D595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Saving &amp; organizing signed contracts</a:t>
          </a:r>
        </a:p>
      </dgm:t>
    </dgm:pt>
    <dgm:pt modelId="{5B6B175D-1B26-4EDB-A2F1-678CC65D988A}" type="parTrans" cxnId="{AF9EEA1F-096F-48C5-B96C-C4B4632B69D6}">
      <dgm:prSet/>
      <dgm:spPr/>
      <dgm:t>
        <a:bodyPr/>
        <a:lstStyle/>
        <a:p>
          <a:endParaRPr lang="en-US"/>
        </a:p>
      </dgm:t>
    </dgm:pt>
    <dgm:pt modelId="{CD64DC09-17A1-41E2-8BB2-EAFDFEBC2E83}" type="sibTrans" cxnId="{AF9EEA1F-096F-48C5-B96C-C4B4632B69D6}">
      <dgm:prSet/>
      <dgm:spPr/>
      <dgm:t>
        <a:bodyPr/>
        <a:lstStyle/>
        <a:p>
          <a:endParaRPr lang="en-US"/>
        </a:p>
      </dgm:t>
    </dgm:pt>
    <dgm:pt modelId="{96FBC3D6-CDDE-4116-827A-8EB613C53649}" type="pres">
      <dgm:prSet presAssocID="{5D8E1F57-0C93-42E8-9D31-D127D3078947}" presName="root" presStyleCnt="0">
        <dgm:presLayoutVars>
          <dgm:dir/>
          <dgm:resizeHandles val="exact"/>
        </dgm:presLayoutVars>
      </dgm:prSet>
      <dgm:spPr/>
    </dgm:pt>
    <dgm:pt modelId="{311F3DDB-5EE1-4B91-BC13-9050F6BAB39D}" type="pres">
      <dgm:prSet presAssocID="{D732616D-9132-479E-BF83-222B2C915D2B}" presName="compNode" presStyleCnt="0"/>
      <dgm:spPr/>
    </dgm:pt>
    <dgm:pt modelId="{5530DE16-B05B-44B7-8EC8-6AF8A05A4D92}" type="pres">
      <dgm:prSet presAssocID="{D732616D-9132-479E-BF83-222B2C915D2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82AE6BFF-7588-4BCA-BA23-1A761DE43991}" type="pres">
      <dgm:prSet presAssocID="{D732616D-9132-479E-BF83-222B2C915D2B}" presName="iconSpace" presStyleCnt="0"/>
      <dgm:spPr/>
    </dgm:pt>
    <dgm:pt modelId="{53CFC899-465E-4E11-95DC-C4C647B8CD01}" type="pres">
      <dgm:prSet presAssocID="{D732616D-9132-479E-BF83-222B2C915D2B}" presName="parTx" presStyleLbl="revTx" presStyleIdx="0" presStyleCnt="6">
        <dgm:presLayoutVars>
          <dgm:chMax val="0"/>
          <dgm:chPref val="0"/>
        </dgm:presLayoutVars>
      </dgm:prSet>
      <dgm:spPr/>
    </dgm:pt>
    <dgm:pt modelId="{2AFE03B8-9503-48CE-AD68-C4D5D1783ACB}" type="pres">
      <dgm:prSet presAssocID="{D732616D-9132-479E-BF83-222B2C915D2B}" presName="txSpace" presStyleCnt="0"/>
      <dgm:spPr/>
    </dgm:pt>
    <dgm:pt modelId="{56799B99-4D19-403F-8831-20029650D3F5}" type="pres">
      <dgm:prSet presAssocID="{D732616D-9132-479E-BF83-222B2C915D2B}" presName="desTx" presStyleLbl="revTx" presStyleIdx="1" presStyleCnt="6">
        <dgm:presLayoutVars/>
      </dgm:prSet>
      <dgm:spPr/>
    </dgm:pt>
    <dgm:pt modelId="{BF2F25D9-C124-4936-A277-7369428392E3}" type="pres">
      <dgm:prSet presAssocID="{B4F0D293-EDA4-4F29-BC1F-2FEBFD4DB80A}" presName="sibTrans" presStyleCnt="0"/>
      <dgm:spPr/>
    </dgm:pt>
    <dgm:pt modelId="{92716E7F-D720-44A2-95D4-3C2DD328016C}" type="pres">
      <dgm:prSet presAssocID="{0169B93E-901B-49FE-A789-57B551D575DA}" presName="compNode" presStyleCnt="0"/>
      <dgm:spPr/>
    </dgm:pt>
    <dgm:pt modelId="{1649AA69-44E7-4C9A-8688-2799D8002D27}" type="pres">
      <dgm:prSet presAssocID="{0169B93E-901B-49FE-A789-57B551D575D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2C5CC85C-FEAE-40C0-98A0-27C775A809F3}" type="pres">
      <dgm:prSet presAssocID="{0169B93E-901B-49FE-A789-57B551D575DA}" presName="iconSpace" presStyleCnt="0"/>
      <dgm:spPr/>
    </dgm:pt>
    <dgm:pt modelId="{E7043C12-1698-4B49-B4EC-1C3560AA9691}" type="pres">
      <dgm:prSet presAssocID="{0169B93E-901B-49FE-A789-57B551D575DA}" presName="parTx" presStyleLbl="revTx" presStyleIdx="2" presStyleCnt="6">
        <dgm:presLayoutVars>
          <dgm:chMax val="0"/>
          <dgm:chPref val="0"/>
        </dgm:presLayoutVars>
      </dgm:prSet>
      <dgm:spPr/>
    </dgm:pt>
    <dgm:pt modelId="{3C1FCAAE-4A1A-4D70-A859-DF626E1ED574}" type="pres">
      <dgm:prSet presAssocID="{0169B93E-901B-49FE-A789-57B551D575DA}" presName="txSpace" presStyleCnt="0"/>
      <dgm:spPr/>
    </dgm:pt>
    <dgm:pt modelId="{17F37DD8-E6C6-4207-9540-A8786B6B9F72}" type="pres">
      <dgm:prSet presAssocID="{0169B93E-901B-49FE-A789-57B551D575DA}" presName="desTx" presStyleLbl="revTx" presStyleIdx="3" presStyleCnt="6">
        <dgm:presLayoutVars/>
      </dgm:prSet>
      <dgm:spPr/>
    </dgm:pt>
    <dgm:pt modelId="{AE27A7C5-DB77-402E-A060-57213CFDE4BA}" type="pres">
      <dgm:prSet presAssocID="{D06B8392-066B-4BC2-A810-4A1DF9146EDB}" presName="sibTrans" presStyleCnt="0"/>
      <dgm:spPr/>
    </dgm:pt>
    <dgm:pt modelId="{2B1B3AF6-09AB-4185-AFE4-E0BB6F9DF85D}" type="pres">
      <dgm:prSet presAssocID="{1BD8FF15-FBDF-4C9E-B3DA-E3D8C5B4579E}" presName="compNode" presStyleCnt="0"/>
      <dgm:spPr/>
    </dgm:pt>
    <dgm:pt modelId="{2B49DAB0-CB7F-46DD-9C9A-CFB8D06C6F49}" type="pres">
      <dgm:prSet presAssocID="{1BD8FF15-FBDF-4C9E-B3DA-E3D8C5B4579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161919B2-C173-4093-8E1C-5CCC3F640C82}" type="pres">
      <dgm:prSet presAssocID="{1BD8FF15-FBDF-4C9E-B3DA-E3D8C5B4579E}" presName="iconSpace" presStyleCnt="0"/>
      <dgm:spPr/>
    </dgm:pt>
    <dgm:pt modelId="{57BA88A5-6305-4203-AA74-AAAA3401A275}" type="pres">
      <dgm:prSet presAssocID="{1BD8FF15-FBDF-4C9E-B3DA-E3D8C5B4579E}" presName="parTx" presStyleLbl="revTx" presStyleIdx="4" presStyleCnt="6">
        <dgm:presLayoutVars>
          <dgm:chMax val="0"/>
          <dgm:chPref val="0"/>
        </dgm:presLayoutVars>
      </dgm:prSet>
      <dgm:spPr/>
    </dgm:pt>
    <dgm:pt modelId="{36740520-C1B4-41C9-AB3C-9C115BBC9196}" type="pres">
      <dgm:prSet presAssocID="{1BD8FF15-FBDF-4C9E-B3DA-E3D8C5B4579E}" presName="txSpace" presStyleCnt="0"/>
      <dgm:spPr/>
    </dgm:pt>
    <dgm:pt modelId="{2783BF4A-C0B9-465C-B95C-D6B47D941D2F}" type="pres">
      <dgm:prSet presAssocID="{1BD8FF15-FBDF-4C9E-B3DA-E3D8C5B4579E}" presName="desTx" presStyleLbl="revTx" presStyleIdx="5" presStyleCnt="6">
        <dgm:presLayoutVars/>
      </dgm:prSet>
      <dgm:spPr/>
    </dgm:pt>
  </dgm:ptLst>
  <dgm:cxnLst>
    <dgm:cxn modelId="{4980E21A-DAD5-4045-A2EC-4F746ACBB8B2}" type="presOf" srcId="{D90D7799-A133-47D0-9066-16CA1784DA74}" destId="{2783BF4A-C0B9-465C-B95C-D6B47D941D2F}" srcOrd="0" destOrd="0" presId="urn:microsoft.com/office/officeart/2018/5/layout/CenteredIconLabelDescriptionList"/>
    <dgm:cxn modelId="{75E3D21C-4B21-4B65-8C4F-6658E3D24D11}" type="presOf" srcId="{D66EC84A-AA7A-42F0-A7B7-AC9A8570D595}" destId="{2783BF4A-C0B9-465C-B95C-D6B47D941D2F}" srcOrd="0" destOrd="1" presId="urn:microsoft.com/office/officeart/2018/5/layout/CenteredIconLabelDescriptionList"/>
    <dgm:cxn modelId="{AF9EEA1F-096F-48C5-B96C-C4B4632B69D6}" srcId="{1BD8FF15-FBDF-4C9E-B3DA-E3D8C5B4579E}" destId="{D66EC84A-AA7A-42F0-A7B7-AC9A8570D595}" srcOrd="1" destOrd="0" parTransId="{5B6B175D-1B26-4EDB-A2F1-678CC65D988A}" sibTransId="{CD64DC09-17A1-41E2-8BB2-EAFDFEBC2E83}"/>
    <dgm:cxn modelId="{2317613B-D02C-4302-9754-D715C5A0A5BB}" type="presOf" srcId="{670FC6AE-6CF3-4BB1-86AE-7A230FE32501}" destId="{56799B99-4D19-403F-8831-20029650D3F5}" srcOrd="0" destOrd="0" presId="urn:microsoft.com/office/officeart/2018/5/layout/CenteredIconLabelDescriptionList"/>
    <dgm:cxn modelId="{A333DB3B-BE60-4F20-925F-5E1508BADB38}" srcId="{1BD8FF15-FBDF-4C9E-B3DA-E3D8C5B4579E}" destId="{D90D7799-A133-47D0-9066-16CA1784DA74}" srcOrd="0" destOrd="0" parTransId="{A85B4B8B-78BB-462E-86FC-B763EC3031E1}" sibTransId="{9FEFAF46-4BAF-4912-BC6C-B349DAF6E8B5}"/>
    <dgm:cxn modelId="{5C52813C-D7E0-423A-8B83-A7E17372FEE6}" type="presOf" srcId="{1BD8FF15-FBDF-4C9E-B3DA-E3D8C5B4579E}" destId="{57BA88A5-6305-4203-AA74-AAAA3401A275}" srcOrd="0" destOrd="0" presId="urn:microsoft.com/office/officeart/2018/5/layout/CenteredIconLabelDescriptionList"/>
    <dgm:cxn modelId="{4D76856A-3D0C-48CA-983E-F2E75976E423}" type="presOf" srcId="{03F6EC21-999F-47ED-A96A-381D0A04F22F}" destId="{17F37DD8-E6C6-4207-9540-A8786B6B9F72}" srcOrd="0" destOrd="0" presId="urn:microsoft.com/office/officeart/2018/5/layout/CenteredIconLabelDescriptionList"/>
    <dgm:cxn modelId="{489C8851-96DF-4FC5-9AA7-3C910F8C6929}" srcId="{5D8E1F57-0C93-42E8-9D31-D127D3078947}" destId="{0169B93E-901B-49FE-A789-57B551D575DA}" srcOrd="1" destOrd="0" parTransId="{EE5B172E-414B-4991-A7F7-66C4045F3B32}" sibTransId="{D06B8392-066B-4BC2-A810-4A1DF9146EDB}"/>
    <dgm:cxn modelId="{566F7D76-F331-4DAF-9525-CA51FC6A96A6}" srcId="{0169B93E-901B-49FE-A789-57B551D575DA}" destId="{03F6EC21-999F-47ED-A96A-381D0A04F22F}" srcOrd="0" destOrd="0" parTransId="{A28F4D02-3258-4D7E-AA91-2D62D80503AC}" sibTransId="{07F4A81A-8CF8-460C-8C41-F70BFD5141D6}"/>
    <dgm:cxn modelId="{3629C979-A4AB-42FE-BD8A-336F578299B3}" type="presOf" srcId="{4F04C8FB-AB8F-4729-9583-F1D79C14189F}" destId="{56799B99-4D19-403F-8831-20029650D3F5}" srcOrd="0" destOrd="1" presId="urn:microsoft.com/office/officeart/2018/5/layout/CenteredIconLabelDescriptionList"/>
    <dgm:cxn modelId="{8F3E6385-79F4-4D7E-B4B6-F03A95397AF7}" type="presOf" srcId="{D732616D-9132-479E-BF83-222B2C915D2B}" destId="{53CFC899-465E-4E11-95DC-C4C647B8CD01}" srcOrd="0" destOrd="0" presId="urn:microsoft.com/office/officeart/2018/5/layout/CenteredIconLabelDescriptionList"/>
    <dgm:cxn modelId="{B3E27E87-136C-498F-8655-5A98DBBF380E}" type="presOf" srcId="{0169B93E-901B-49FE-A789-57B551D575DA}" destId="{E7043C12-1698-4B49-B4EC-1C3560AA9691}" srcOrd="0" destOrd="0" presId="urn:microsoft.com/office/officeart/2018/5/layout/CenteredIconLabelDescriptionList"/>
    <dgm:cxn modelId="{EBEDFF8D-EA49-4FDD-9873-29F71F82C8FB}" srcId="{5D8E1F57-0C93-42E8-9D31-D127D3078947}" destId="{D732616D-9132-479E-BF83-222B2C915D2B}" srcOrd="0" destOrd="0" parTransId="{3726C541-6046-42E1-81CD-1EFD9DAA34EA}" sibTransId="{B4F0D293-EDA4-4F29-BC1F-2FEBFD4DB80A}"/>
    <dgm:cxn modelId="{3066D9A2-4255-4D8A-BCAE-8F2F2F949186}" srcId="{D732616D-9132-479E-BF83-222B2C915D2B}" destId="{670FC6AE-6CF3-4BB1-86AE-7A230FE32501}" srcOrd="0" destOrd="0" parTransId="{486BD4A1-60E0-40B3-A3A0-C9CFDA8157A3}" sibTransId="{F08DD322-D83D-4307-8CC8-F003D3BBED7A}"/>
    <dgm:cxn modelId="{18398AAB-8A82-4A45-9A8B-99CB689DE8C6}" type="presOf" srcId="{5D8E1F57-0C93-42E8-9D31-D127D3078947}" destId="{96FBC3D6-CDDE-4116-827A-8EB613C53649}" srcOrd="0" destOrd="0" presId="urn:microsoft.com/office/officeart/2018/5/layout/CenteredIconLabelDescriptionList"/>
    <dgm:cxn modelId="{8748B3B0-05D9-450A-B7AB-6DCCEADAF87C}" type="presOf" srcId="{44B02134-72E0-4446-9407-815D0027CB9D}" destId="{17F37DD8-E6C6-4207-9540-A8786B6B9F72}" srcOrd="0" destOrd="1" presId="urn:microsoft.com/office/officeart/2018/5/layout/CenteredIconLabelDescriptionList"/>
    <dgm:cxn modelId="{F149FBC6-7379-4294-997D-AC35D8986E3E}" srcId="{D732616D-9132-479E-BF83-222B2C915D2B}" destId="{4F04C8FB-AB8F-4729-9583-F1D79C14189F}" srcOrd="1" destOrd="0" parTransId="{F81B8F5C-B6EF-448C-90C4-4A73504B4280}" sibTransId="{8345191C-64F1-4E4D-846F-D3B6C4B913E2}"/>
    <dgm:cxn modelId="{98F725D7-3041-4625-9682-F152E36855A2}" srcId="{5D8E1F57-0C93-42E8-9D31-D127D3078947}" destId="{1BD8FF15-FBDF-4C9E-B3DA-E3D8C5B4579E}" srcOrd="2" destOrd="0" parTransId="{9D33591F-B57E-4439-9EAC-070FD5E7A843}" sibTransId="{984729C6-AE0B-4658-A460-43176AC93901}"/>
    <dgm:cxn modelId="{AE216EDF-ACA8-493B-A0A4-E6A389E936CD}" srcId="{0169B93E-901B-49FE-A789-57B551D575DA}" destId="{44B02134-72E0-4446-9407-815D0027CB9D}" srcOrd="1" destOrd="0" parTransId="{AA606DCD-E326-4CD6-A01F-0C15D18940ED}" sibTransId="{4A86BEDB-5CDE-4479-9BA5-50670C4E91CC}"/>
    <dgm:cxn modelId="{F733CDB1-BCCE-435B-B0AE-D547429EBDE5}" type="presParOf" srcId="{96FBC3D6-CDDE-4116-827A-8EB613C53649}" destId="{311F3DDB-5EE1-4B91-BC13-9050F6BAB39D}" srcOrd="0" destOrd="0" presId="urn:microsoft.com/office/officeart/2018/5/layout/CenteredIconLabelDescriptionList"/>
    <dgm:cxn modelId="{4DA51ABF-94C4-4C18-8D26-FDA61654BE2B}" type="presParOf" srcId="{311F3DDB-5EE1-4B91-BC13-9050F6BAB39D}" destId="{5530DE16-B05B-44B7-8EC8-6AF8A05A4D92}" srcOrd="0" destOrd="0" presId="urn:microsoft.com/office/officeart/2018/5/layout/CenteredIconLabelDescriptionList"/>
    <dgm:cxn modelId="{918DE783-A843-4D99-8ABB-72631CAEF0B2}" type="presParOf" srcId="{311F3DDB-5EE1-4B91-BC13-9050F6BAB39D}" destId="{82AE6BFF-7588-4BCA-BA23-1A761DE43991}" srcOrd="1" destOrd="0" presId="urn:microsoft.com/office/officeart/2018/5/layout/CenteredIconLabelDescriptionList"/>
    <dgm:cxn modelId="{C6873989-2860-465C-AC45-BEE114181358}" type="presParOf" srcId="{311F3DDB-5EE1-4B91-BC13-9050F6BAB39D}" destId="{53CFC899-465E-4E11-95DC-C4C647B8CD01}" srcOrd="2" destOrd="0" presId="urn:microsoft.com/office/officeart/2018/5/layout/CenteredIconLabelDescriptionList"/>
    <dgm:cxn modelId="{56585282-AE65-49AE-BD41-95CC58329D8D}" type="presParOf" srcId="{311F3DDB-5EE1-4B91-BC13-9050F6BAB39D}" destId="{2AFE03B8-9503-48CE-AD68-C4D5D1783ACB}" srcOrd="3" destOrd="0" presId="urn:microsoft.com/office/officeart/2018/5/layout/CenteredIconLabelDescriptionList"/>
    <dgm:cxn modelId="{0CBD1F65-1054-4EE3-80C5-837F64FBCF42}" type="presParOf" srcId="{311F3DDB-5EE1-4B91-BC13-9050F6BAB39D}" destId="{56799B99-4D19-403F-8831-20029650D3F5}" srcOrd="4" destOrd="0" presId="urn:microsoft.com/office/officeart/2018/5/layout/CenteredIconLabelDescriptionList"/>
    <dgm:cxn modelId="{90515FDC-3A47-4006-8EEE-F962202B8F76}" type="presParOf" srcId="{96FBC3D6-CDDE-4116-827A-8EB613C53649}" destId="{BF2F25D9-C124-4936-A277-7369428392E3}" srcOrd="1" destOrd="0" presId="urn:microsoft.com/office/officeart/2018/5/layout/CenteredIconLabelDescriptionList"/>
    <dgm:cxn modelId="{0F683DB9-BAEF-4373-9AF1-967ADEEE3168}" type="presParOf" srcId="{96FBC3D6-CDDE-4116-827A-8EB613C53649}" destId="{92716E7F-D720-44A2-95D4-3C2DD328016C}" srcOrd="2" destOrd="0" presId="urn:microsoft.com/office/officeart/2018/5/layout/CenteredIconLabelDescriptionList"/>
    <dgm:cxn modelId="{EEDD972C-0CAD-4B04-B1AD-9D25C96E1849}" type="presParOf" srcId="{92716E7F-D720-44A2-95D4-3C2DD328016C}" destId="{1649AA69-44E7-4C9A-8688-2799D8002D27}" srcOrd="0" destOrd="0" presId="urn:microsoft.com/office/officeart/2018/5/layout/CenteredIconLabelDescriptionList"/>
    <dgm:cxn modelId="{35FAE2B5-86C9-4114-8F43-79434E806312}" type="presParOf" srcId="{92716E7F-D720-44A2-95D4-3C2DD328016C}" destId="{2C5CC85C-FEAE-40C0-98A0-27C775A809F3}" srcOrd="1" destOrd="0" presId="urn:microsoft.com/office/officeart/2018/5/layout/CenteredIconLabelDescriptionList"/>
    <dgm:cxn modelId="{03C6C49E-46A4-425D-A734-37A1DBF33831}" type="presParOf" srcId="{92716E7F-D720-44A2-95D4-3C2DD328016C}" destId="{E7043C12-1698-4B49-B4EC-1C3560AA9691}" srcOrd="2" destOrd="0" presId="urn:microsoft.com/office/officeart/2018/5/layout/CenteredIconLabelDescriptionList"/>
    <dgm:cxn modelId="{F0F84314-646A-46F5-AD6C-1669230DF408}" type="presParOf" srcId="{92716E7F-D720-44A2-95D4-3C2DD328016C}" destId="{3C1FCAAE-4A1A-4D70-A859-DF626E1ED574}" srcOrd="3" destOrd="0" presId="urn:microsoft.com/office/officeart/2018/5/layout/CenteredIconLabelDescriptionList"/>
    <dgm:cxn modelId="{001E193E-E321-49C9-8065-F916A884A4DA}" type="presParOf" srcId="{92716E7F-D720-44A2-95D4-3C2DD328016C}" destId="{17F37DD8-E6C6-4207-9540-A8786B6B9F72}" srcOrd="4" destOrd="0" presId="urn:microsoft.com/office/officeart/2018/5/layout/CenteredIconLabelDescriptionList"/>
    <dgm:cxn modelId="{20E6E319-AFC0-4726-A116-A09A7357CF07}" type="presParOf" srcId="{96FBC3D6-CDDE-4116-827A-8EB613C53649}" destId="{AE27A7C5-DB77-402E-A060-57213CFDE4BA}" srcOrd="3" destOrd="0" presId="urn:microsoft.com/office/officeart/2018/5/layout/CenteredIconLabelDescriptionList"/>
    <dgm:cxn modelId="{5F5ECAA7-C2DB-429F-A21B-C5507869E857}" type="presParOf" srcId="{96FBC3D6-CDDE-4116-827A-8EB613C53649}" destId="{2B1B3AF6-09AB-4185-AFE4-E0BB6F9DF85D}" srcOrd="4" destOrd="0" presId="urn:microsoft.com/office/officeart/2018/5/layout/CenteredIconLabelDescriptionList"/>
    <dgm:cxn modelId="{ECA0AB80-D453-42B0-9E70-F6FB453D2A5A}" type="presParOf" srcId="{2B1B3AF6-09AB-4185-AFE4-E0BB6F9DF85D}" destId="{2B49DAB0-CB7F-46DD-9C9A-CFB8D06C6F49}" srcOrd="0" destOrd="0" presId="urn:microsoft.com/office/officeart/2018/5/layout/CenteredIconLabelDescriptionList"/>
    <dgm:cxn modelId="{E246C0A7-C25D-48D2-8DA3-10136BF1DF0B}" type="presParOf" srcId="{2B1B3AF6-09AB-4185-AFE4-E0BB6F9DF85D}" destId="{161919B2-C173-4093-8E1C-5CCC3F640C82}" srcOrd="1" destOrd="0" presId="urn:microsoft.com/office/officeart/2018/5/layout/CenteredIconLabelDescriptionList"/>
    <dgm:cxn modelId="{1F82E9DB-E8EA-468C-AC3F-326A85B24B42}" type="presParOf" srcId="{2B1B3AF6-09AB-4185-AFE4-E0BB6F9DF85D}" destId="{57BA88A5-6305-4203-AA74-AAAA3401A275}" srcOrd="2" destOrd="0" presId="urn:microsoft.com/office/officeart/2018/5/layout/CenteredIconLabelDescriptionList"/>
    <dgm:cxn modelId="{4C4FE726-CCB8-4591-8A10-F26E2691FC1F}" type="presParOf" srcId="{2B1B3AF6-09AB-4185-AFE4-E0BB6F9DF85D}" destId="{36740520-C1B4-41C9-AB3C-9C115BBC9196}" srcOrd="3" destOrd="0" presId="urn:microsoft.com/office/officeart/2018/5/layout/CenteredIconLabelDescriptionList"/>
    <dgm:cxn modelId="{219F2259-9457-4757-B6F4-C2841AED72D5}" type="presParOf" srcId="{2B1B3AF6-09AB-4185-AFE4-E0BB6F9DF85D}" destId="{2783BF4A-C0B9-465C-B95C-D6B47D941D2F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0DE16-B05B-44B7-8EC8-6AF8A05A4D92}">
      <dsp:nvSpPr>
        <dsp:cNvPr id="0" name=""/>
        <dsp:cNvSpPr/>
      </dsp:nvSpPr>
      <dsp:spPr>
        <a:xfrm>
          <a:off x="1020487" y="668131"/>
          <a:ext cx="1098562" cy="1098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CFC899-465E-4E11-95DC-C4C647B8CD01}">
      <dsp:nvSpPr>
        <dsp:cNvPr id="0" name=""/>
        <dsp:cNvSpPr/>
      </dsp:nvSpPr>
      <dsp:spPr>
        <a:xfrm>
          <a:off x="393" y="1896341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800" kern="1200" dirty="0"/>
            <a:t>Contract Template</a:t>
          </a:r>
        </a:p>
      </dsp:txBody>
      <dsp:txXfrm>
        <a:off x="393" y="1896341"/>
        <a:ext cx="3138750" cy="470812"/>
      </dsp:txXfrm>
    </dsp:sp>
    <dsp:sp modelId="{56799B99-4D19-403F-8831-20029650D3F5}">
      <dsp:nvSpPr>
        <dsp:cNvPr id="0" name=""/>
        <dsp:cNvSpPr/>
      </dsp:nvSpPr>
      <dsp:spPr>
        <a:xfrm>
          <a:off x="393" y="2427455"/>
          <a:ext cx="3138750" cy="1255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Drafting contract templates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Gaining time</a:t>
          </a:r>
        </a:p>
      </dsp:txBody>
      <dsp:txXfrm>
        <a:off x="393" y="2427455"/>
        <a:ext cx="3138750" cy="1255750"/>
      </dsp:txXfrm>
    </dsp:sp>
    <dsp:sp modelId="{1649AA69-44E7-4C9A-8688-2799D8002D27}">
      <dsp:nvSpPr>
        <dsp:cNvPr id="0" name=""/>
        <dsp:cNvSpPr/>
      </dsp:nvSpPr>
      <dsp:spPr>
        <a:xfrm>
          <a:off x="4708518" y="668131"/>
          <a:ext cx="1098562" cy="1098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043C12-1698-4B49-B4EC-1C3560AA9691}">
      <dsp:nvSpPr>
        <dsp:cNvPr id="0" name=""/>
        <dsp:cNvSpPr/>
      </dsp:nvSpPr>
      <dsp:spPr>
        <a:xfrm>
          <a:off x="3688425" y="1896341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800" kern="1200"/>
            <a:t>Contract Negotiation</a:t>
          </a:r>
        </a:p>
      </dsp:txBody>
      <dsp:txXfrm>
        <a:off x="3688425" y="1896341"/>
        <a:ext cx="3138750" cy="470812"/>
      </dsp:txXfrm>
    </dsp:sp>
    <dsp:sp modelId="{17F37DD8-E6C6-4207-9540-A8786B6B9F72}">
      <dsp:nvSpPr>
        <dsp:cNvPr id="0" name=""/>
        <dsp:cNvSpPr/>
      </dsp:nvSpPr>
      <dsp:spPr>
        <a:xfrm>
          <a:off x="3688425" y="2427455"/>
          <a:ext cx="3138750" cy="1255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Reviewing &amp; negotiating of contract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Mitigating risk</a:t>
          </a:r>
        </a:p>
      </dsp:txBody>
      <dsp:txXfrm>
        <a:off x="3688425" y="2427455"/>
        <a:ext cx="3138750" cy="1255750"/>
      </dsp:txXfrm>
    </dsp:sp>
    <dsp:sp modelId="{2B49DAB0-CB7F-46DD-9C9A-CFB8D06C6F49}">
      <dsp:nvSpPr>
        <dsp:cNvPr id="0" name=""/>
        <dsp:cNvSpPr/>
      </dsp:nvSpPr>
      <dsp:spPr>
        <a:xfrm>
          <a:off x="8396550" y="668131"/>
          <a:ext cx="1098562" cy="1098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BA88A5-6305-4203-AA74-AAAA3401A275}">
      <dsp:nvSpPr>
        <dsp:cNvPr id="0" name=""/>
        <dsp:cNvSpPr/>
      </dsp:nvSpPr>
      <dsp:spPr>
        <a:xfrm>
          <a:off x="7376456" y="1896341"/>
          <a:ext cx="3138750" cy="470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800" kern="1200" dirty="0"/>
            <a:t>Contract execution</a:t>
          </a:r>
        </a:p>
      </dsp:txBody>
      <dsp:txXfrm>
        <a:off x="7376456" y="1896341"/>
        <a:ext cx="3138750" cy="470812"/>
      </dsp:txXfrm>
    </dsp:sp>
    <dsp:sp modelId="{2783BF4A-C0B9-465C-B95C-D6B47D941D2F}">
      <dsp:nvSpPr>
        <dsp:cNvPr id="0" name=""/>
        <dsp:cNvSpPr/>
      </dsp:nvSpPr>
      <dsp:spPr>
        <a:xfrm>
          <a:off x="7376456" y="2427455"/>
          <a:ext cx="3138750" cy="1255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Ensuring contract fully execution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Saving &amp; organizing signed contracts</a:t>
          </a:r>
        </a:p>
      </dsp:txBody>
      <dsp:txXfrm>
        <a:off x="7376456" y="2427455"/>
        <a:ext cx="3138750" cy="1255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94EB7-1446-DA1B-36DA-7EC63A198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3AF108-190E-935E-2C45-C3E063C20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BB676-6BC8-DD26-7D9A-86ACEFCD5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1CC6B-1821-C282-AF60-6CB5F9ED6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16B39-B27D-F6EF-1879-D54535A97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2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493C7-DC4B-2855-862E-E387A9AD3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EF109-99B5-425E-803E-2C8DBCA6B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27A00-A9B3-C1C9-0F65-A42B02436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B0EFF-72BC-0250-02B1-21B7129AF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4D1CE-1A76-E7E0-626B-A3113205B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8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A7C295-019D-D362-A1F2-09F546DF0D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DF2D2-CDB7-FC36-8C67-7DA96374C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B13C1-0BA9-E025-2837-220FF4E63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71370-F454-A9A0-AA2B-CB8E70DB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C7818-1392-D81B-D2DE-0407C607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1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3421E-7DE9-02D6-58A3-35FC07BC0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2C31E-D1A3-3459-7783-56DA9499A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AA4AC-FCC9-5A76-D02F-5536CC84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AD33B-3B86-1ADE-60FF-7074BDFCD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2AD6A-36D3-3672-B625-FC4035F8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8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B2D9-FF94-B973-B0A8-BCA9BE2A9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898ACC-2A96-F4D4-9560-606727BA5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D30D3-F31C-D012-1C5A-E736FF61B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1A043-943D-4712-B031-5802D2B6B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C58AC-7432-0CA0-785E-DE787D89C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8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E1F07-F76D-B39F-44E3-B696B5239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329E0-2B6D-5814-3FA2-D1EBD7BE61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BBF7D-BA31-CA68-2473-1FD5C4682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E0175-E57B-EE14-C758-927F49D9B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B0940B-D98D-A690-6927-AFD481AB0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5D297F-915D-B065-4D6E-218E06633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3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CE0AB-3E13-1BB3-305E-437F0BF1C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93E99-148D-FFE6-05A3-8512AB38F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6D686E-B868-D124-963A-45F34C0C0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E7A7CF-64E2-2534-B71F-CF7354F06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BBA30F-80B2-EABD-9E3C-EA27000238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3835C2-51EB-D894-D35B-C6477CD0B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5BC5EB-E682-D0B0-DBF6-75D7270CC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9F2222-4D92-EF70-7921-95DF43792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8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69F8A-9058-6260-5F0B-A130228C7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C922D-1048-7D9D-D048-ADB30FA6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2C085-C54C-320B-5551-0F5AF0EB1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6A284F-BE2C-0369-6ED8-8CBC4BE1E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4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EE127D-4632-CEC7-E7C1-8009B9FD3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22D920-776E-1A2A-AC32-0AD7AEC2A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9994B-498C-2914-99BF-254D59AE9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60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C5AFF-738E-CAFB-3DE7-82E430C88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F2A41-CFAA-A313-7501-4F3B19234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D63789-B50A-AF36-EC22-48CAF1045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4E088C-19A1-CE82-6798-79C07BAF1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A1AF0-4F02-92B3-D566-2E6EC9D34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7C1BC-8B4A-0A62-5C6C-CA2D99C4A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3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176D2-CD12-221C-488F-1B0405C0A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0636B8-7AC1-58E6-9AFF-A52A038AAA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746E8-55DB-3309-9C02-1C9DB7988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B0D69-A0CC-7F8D-84B6-9541F2FF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A50EE5-728C-6C48-569A-E954F2D85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B0AFB-07E8-AE1A-246F-C8301D06E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4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DB64CC-0F3D-8D25-FA46-365B49010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27C50-DD52-7DF0-DAB2-5153D478E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71558-3345-0006-BF44-342759F9B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5BF30-F49E-C84B-AA46-EE108BE62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286C2-6EC1-340D-1283-9965F60CE5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4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18C540-7126-18F3-D92C-7B9E87E53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Efficient Contract Management</a:t>
            </a:r>
            <a:endParaRPr lang="en-US" sz="5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E250E6-329C-C59B-66D5-D57436D9D5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8033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Graphic 4" descr="Caret Down with solid fill">
            <a:extLst>
              <a:ext uri="{FF2B5EF4-FFF2-40B4-BE49-F238E27FC236}">
                <a16:creationId xmlns:a16="http://schemas.microsoft.com/office/drawing/2014/main" id="{233E6E8C-29FE-7066-53FE-D9E4C0A35F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66138" y="4358569"/>
            <a:ext cx="914400" cy="914400"/>
          </a:xfrm>
          <a:prstGeom prst="rect">
            <a:avLst/>
          </a:prstGeom>
        </p:spPr>
      </p:pic>
      <p:pic>
        <p:nvPicPr>
          <p:cNvPr id="6" name="Graphic 5" descr="Caret Down with solid fill">
            <a:extLst>
              <a:ext uri="{FF2B5EF4-FFF2-40B4-BE49-F238E27FC236}">
                <a16:creationId xmlns:a16="http://schemas.microsoft.com/office/drawing/2014/main" id="{1A49D41E-4C89-EFAF-C919-EBC0457928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37275" y="4358569"/>
            <a:ext cx="914400" cy="914400"/>
          </a:xfrm>
          <a:prstGeom prst="rect">
            <a:avLst/>
          </a:prstGeom>
        </p:spPr>
      </p:pic>
      <p:pic>
        <p:nvPicPr>
          <p:cNvPr id="7" name="Graphic 6" descr="Caret Down with solid fill">
            <a:extLst>
              <a:ext uri="{FF2B5EF4-FFF2-40B4-BE49-F238E27FC236}">
                <a16:creationId xmlns:a16="http://schemas.microsoft.com/office/drawing/2014/main" id="{1BD3100E-C5D6-5F72-B6AB-9AFD393C7E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96951" y="43585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05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30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Efficient Contract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Hajar MAIDER - BSO</dc:creator>
  <cp:lastModifiedBy>Hajar MAIDER - BSO</cp:lastModifiedBy>
  <cp:revision>7</cp:revision>
  <dcterms:created xsi:type="dcterms:W3CDTF">2023-10-04T14:40:14Z</dcterms:created>
  <dcterms:modified xsi:type="dcterms:W3CDTF">2023-10-08T15:04:43Z</dcterms:modified>
</cp:coreProperties>
</file>