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8BFE3F-66AF-4D63-B484-FDED0C62F70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4441754-E0DA-48B9-9055-10FA19AC7019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Stay Informed about Regulations </a:t>
          </a:r>
        </a:p>
        <a:p>
          <a:endParaRPr lang="en-US"/>
        </a:p>
      </dgm:t>
    </dgm:pt>
    <dgm:pt modelId="{A778AF70-3FB0-43F9-995F-E864F93D45E0}" type="parTrans" cxnId="{9D1D1C38-C2B0-4F2A-B09C-90F7D29765F0}">
      <dgm:prSet/>
      <dgm:spPr/>
      <dgm:t>
        <a:bodyPr/>
        <a:lstStyle/>
        <a:p>
          <a:endParaRPr lang="en-US"/>
        </a:p>
      </dgm:t>
    </dgm:pt>
    <dgm:pt modelId="{6EEBC2B2-6920-42BE-BF93-2EA486A9065C}" type="sibTrans" cxnId="{9D1D1C38-C2B0-4F2A-B09C-90F7D29765F0}">
      <dgm:prSet/>
      <dgm:spPr/>
      <dgm:t>
        <a:bodyPr/>
        <a:lstStyle/>
        <a:p>
          <a:endParaRPr lang="en-US"/>
        </a:p>
      </dgm:t>
    </dgm:pt>
    <dgm:pt modelId="{808D9FD1-2BC6-4CD5-AFD2-86821E7F31D1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Provide Training &amp; information</a:t>
          </a:r>
        </a:p>
      </dgm:t>
    </dgm:pt>
    <dgm:pt modelId="{3AB184CC-35EC-4E8B-B3CB-2843E28CEE35}" type="parTrans" cxnId="{51AA7DF0-3C21-42D7-AB6D-358FFC850E7F}">
      <dgm:prSet/>
      <dgm:spPr/>
      <dgm:t>
        <a:bodyPr/>
        <a:lstStyle/>
        <a:p>
          <a:endParaRPr lang="en-US"/>
        </a:p>
      </dgm:t>
    </dgm:pt>
    <dgm:pt modelId="{09F683B4-3377-48BC-B529-A120A981C589}" type="sibTrans" cxnId="{51AA7DF0-3C21-42D7-AB6D-358FFC850E7F}">
      <dgm:prSet/>
      <dgm:spPr/>
      <dgm:t>
        <a:bodyPr/>
        <a:lstStyle/>
        <a:p>
          <a:endParaRPr lang="en-US"/>
        </a:p>
      </dgm:t>
    </dgm:pt>
    <dgm:pt modelId="{91C0FBE5-9876-4745-9BB9-D1404B798D7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Collaborate with Regulatory Authorities &amp; Comply with new regulation</a:t>
          </a:r>
        </a:p>
      </dgm:t>
    </dgm:pt>
    <dgm:pt modelId="{B3489AF0-76DD-4460-9AA3-9AF7D2C73811}" type="parTrans" cxnId="{05F43B94-682E-4F32-82D8-27646222C0E7}">
      <dgm:prSet/>
      <dgm:spPr/>
      <dgm:t>
        <a:bodyPr/>
        <a:lstStyle/>
        <a:p>
          <a:endParaRPr lang="en-US"/>
        </a:p>
      </dgm:t>
    </dgm:pt>
    <dgm:pt modelId="{F2608513-456A-4BB4-9024-E193A0CC2A76}" type="sibTrans" cxnId="{05F43B94-682E-4F32-82D8-27646222C0E7}">
      <dgm:prSet/>
      <dgm:spPr/>
      <dgm:t>
        <a:bodyPr/>
        <a:lstStyle/>
        <a:p>
          <a:endParaRPr lang="en-US"/>
        </a:p>
      </dgm:t>
    </dgm:pt>
    <dgm:pt modelId="{A0F669A4-5A49-4916-BFCD-0AEED7E98B4C}" type="pres">
      <dgm:prSet presAssocID="{1A8BFE3F-66AF-4D63-B484-FDED0C62F70B}" presName="root" presStyleCnt="0">
        <dgm:presLayoutVars>
          <dgm:dir/>
          <dgm:resizeHandles val="exact"/>
        </dgm:presLayoutVars>
      </dgm:prSet>
      <dgm:spPr/>
    </dgm:pt>
    <dgm:pt modelId="{7CA0DA6C-0B8C-462B-9141-39B7810AC080}" type="pres">
      <dgm:prSet presAssocID="{B4441754-E0DA-48B9-9055-10FA19AC7019}" presName="compNode" presStyleCnt="0"/>
      <dgm:spPr/>
    </dgm:pt>
    <dgm:pt modelId="{2B2A4C28-AB64-402E-99CB-DE6B5E234722}" type="pres">
      <dgm:prSet presAssocID="{B4441754-E0DA-48B9-9055-10FA19AC7019}" presName="bgRect" presStyleLbl="bgShp" presStyleIdx="0" presStyleCnt="3"/>
      <dgm:spPr/>
    </dgm:pt>
    <dgm:pt modelId="{CF253D04-A753-43DD-9197-CEA51CF6C706}" type="pres">
      <dgm:prSet presAssocID="{B4441754-E0DA-48B9-9055-10FA19AC701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F7098527-493F-46D8-8FB2-026C58CD396C}" type="pres">
      <dgm:prSet presAssocID="{B4441754-E0DA-48B9-9055-10FA19AC7019}" presName="spaceRect" presStyleCnt="0"/>
      <dgm:spPr/>
    </dgm:pt>
    <dgm:pt modelId="{6D3A0C82-2620-4422-886C-CADE4B3CFA4E}" type="pres">
      <dgm:prSet presAssocID="{B4441754-E0DA-48B9-9055-10FA19AC7019}" presName="parTx" presStyleLbl="revTx" presStyleIdx="0" presStyleCnt="3">
        <dgm:presLayoutVars>
          <dgm:chMax val="0"/>
          <dgm:chPref val="0"/>
        </dgm:presLayoutVars>
      </dgm:prSet>
      <dgm:spPr/>
    </dgm:pt>
    <dgm:pt modelId="{782880FC-60B6-49DB-977D-7573E034ACB0}" type="pres">
      <dgm:prSet presAssocID="{6EEBC2B2-6920-42BE-BF93-2EA486A9065C}" presName="sibTrans" presStyleCnt="0"/>
      <dgm:spPr/>
    </dgm:pt>
    <dgm:pt modelId="{98DF4857-E3DA-498A-AD54-354818584305}" type="pres">
      <dgm:prSet presAssocID="{808D9FD1-2BC6-4CD5-AFD2-86821E7F31D1}" presName="compNode" presStyleCnt="0"/>
      <dgm:spPr/>
    </dgm:pt>
    <dgm:pt modelId="{CA32CD39-E3CB-401E-81EA-2C407DE58F48}" type="pres">
      <dgm:prSet presAssocID="{808D9FD1-2BC6-4CD5-AFD2-86821E7F31D1}" presName="bgRect" presStyleLbl="bgShp" presStyleIdx="1" presStyleCnt="3"/>
      <dgm:spPr/>
    </dgm:pt>
    <dgm:pt modelId="{5A084B91-10FD-44A5-AF75-4D4ED2B97EE2}" type="pres">
      <dgm:prSet presAssocID="{808D9FD1-2BC6-4CD5-AFD2-86821E7F31D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C3D03783-5E53-45D2-A946-EDFE0524E016}" type="pres">
      <dgm:prSet presAssocID="{808D9FD1-2BC6-4CD5-AFD2-86821E7F31D1}" presName="spaceRect" presStyleCnt="0"/>
      <dgm:spPr/>
    </dgm:pt>
    <dgm:pt modelId="{CD2965C8-8813-4295-A0EB-2599DAA4106B}" type="pres">
      <dgm:prSet presAssocID="{808D9FD1-2BC6-4CD5-AFD2-86821E7F31D1}" presName="parTx" presStyleLbl="revTx" presStyleIdx="1" presStyleCnt="3">
        <dgm:presLayoutVars>
          <dgm:chMax val="0"/>
          <dgm:chPref val="0"/>
        </dgm:presLayoutVars>
      </dgm:prSet>
      <dgm:spPr/>
    </dgm:pt>
    <dgm:pt modelId="{17D21FFB-410B-418B-A7C4-659C1C35DCDE}" type="pres">
      <dgm:prSet presAssocID="{09F683B4-3377-48BC-B529-A120A981C589}" presName="sibTrans" presStyleCnt="0"/>
      <dgm:spPr/>
    </dgm:pt>
    <dgm:pt modelId="{8102C404-23B5-4350-B181-08DF7BB0CE1D}" type="pres">
      <dgm:prSet presAssocID="{91C0FBE5-9876-4745-9BB9-D1404B798D78}" presName="compNode" presStyleCnt="0"/>
      <dgm:spPr/>
    </dgm:pt>
    <dgm:pt modelId="{087695CA-733F-4F86-9473-DF7FADA34D81}" type="pres">
      <dgm:prSet presAssocID="{91C0FBE5-9876-4745-9BB9-D1404B798D78}" presName="bgRect" presStyleLbl="bgShp" presStyleIdx="2" presStyleCnt="3"/>
      <dgm:spPr/>
    </dgm:pt>
    <dgm:pt modelId="{2CEB9595-C5AC-464C-873A-CBB9FFDB870E}" type="pres">
      <dgm:prSet presAssocID="{91C0FBE5-9876-4745-9BB9-D1404B798D7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BD9E518D-2056-4B60-A777-CD82E543E370}" type="pres">
      <dgm:prSet presAssocID="{91C0FBE5-9876-4745-9BB9-D1404B798D78}" presName="spaceRect" presStyleCnt="0"/>
      <dgm:spPr/>
    </dgm:pt>
    <dgm:pt modelId="{A1FEEEBA-0184-42DA-8729-FDF819745072}" type="pres">
      <dgm:prSet presAssocID="{91C0FBE5-9876-4745-9BB9-D1404B798D7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D1D1C38-C2B0-4F2A-B09C-90F7D29765F0}" srcId="{1A8BFE3F-66AF-4D63-B484-FDED0C62F70B}" destId="{B4441754-E0DA-48B9-9055-10FA19AC7019}" srcOrd="0" destOrd="0" parTransId="{A778AF70-3FB0-43F9-995F-E864F93D45E0}" sibTransId="{6EEBC2B2-6920-42BE-BF93-2EA486A9065C}"/>
    <dgm:cxn modelId="{C19F973B-FB78-45E5-9358-7D23CE9AA712}" type="presOf" srcId="{91C0FBE5-9876-4745-9BB9-D1404B798D78}" destId="{A1FEEEBA-0184-42DA-8729-FDF819745072}" srcOrd="0" destOrd="0" presId="urn:microsoft.com/office/officeart/2018/2/layout/IconVerticalSolidList"/>
    <dgm:cxn modelId="{9346CE3E-D880-451E-9660-EDE002F152F4}" type="presOf" srcId="{1A8BFE3F-66AF-4D63-B484-FDED0C62F70B}" destId="{A0F669A4-5A49-4916-BFCD-0AEED7E98B4C}" srcOrd="0" destOrd="0" presId="urn:microsoft.com/office/officeart/2018/2/layout/IconVerticalSolidList"/>
    <dgm:cxn modelId="{E573265B-35B5-49F1-B4C9-2BE9E6F5312F}" type="presOf" srcId="{B4441754-E0DA-48B9-9055-10FA19AC7019}" destId="{6D3A0C82-2620-4422-886C-CADE4B3CFA4E}" srcOrd="0" destOrd="0" presId="urn:microsoft.com/office/officeart/2018/2/layout/IconVerticalSolidList"/>
    <dgm:cxn modelId="{05F43B94-682E-4F32-82D8-27646222C0E7}" srcId="{1A8BFE3F-66AF-4D63-B484-FDED0C62F70B}" destId="{91C0FBE5-9876-4745-9BB9-D1404B798D78}" srcOrd="2" destOrd="0" parTransId="{B3489AF0-76DD-4460-9AA3-9AF7D2C73811}" sibTransId="{F2608513-456A-4BB4-9024-E193A0CC2A76}"/>
    <dgm:cxn modelId="{408BFCDE-615E-4029-88A0-CD0C513AC30A}" type="presOf" srcId="{808D9FD1-2BC6-4CD5-AFD2-86821E7F31D1}" destId="{CD2965C8-8813-4295-A0EB-2599DAA4106B}" srcOrd="0" destOrd="0" presId="urn:microsoft.com/office/officeart/2018/2/layout/IconVerticalSolidList"/>
    <dgm:cxn modelId="{51AA7DF0-3C21-42D7-AB6D-358FFC850E7F}" srcId="{1A8BFE3F-66AF-4D63-B484-FDED0C62F70B}" destId="{808D9FD1-2BC6-4CD5-AFD2-86821E7F31D1}" srcOrd="1" destOrd="0" parTransId="{3AB184CC-35EC-4E8B-B3CB-2843E28CEE35}" sibTransId="{09F683B4-3377-48BC-B529-A120A981C589}"/>
    <dgm:cxn modelId="{2B13679B-583F-4A4F-92CA-A7BB8374B19A}" type="presParOf" srcId="{A0F669A4-5A49-4916-BFCD-0AEED7E98B4C}" destId="{7CA0DA6C-0B8C-462B-9141-39B7810AC080}" srcOrd="0" destOrd="0" presId="urn:microsoft.com/office/officeart/2018/2/layout/IconVerticalSolidList"/>
    <dgm:cxn modelId="{0C57DEDD-0F95-44B2-9CA8-4FF20925A931}" type="presParOf" srcId="{7CA0DA6C-0B8C-462B-9141-39B7810AC080}" destId="{2B2A4C28-AB64-402E-99CB-DE6B5E234722}" srcOrd="0" destOrd="0" presId="urn:microsoft.com/office/officeart/2018/2/layout/IconVerticalSolidList"/>
    <dgm:cxn modelId="{9AC4E382-A82D-457C-B7BF-FE76776E94DD}" type="presParOf" srcId="{7CA0DA6C-0B8C-462B-9141-39B7810AC080}" destId="{CF253D04-A753-43DD-9197-CEA51CF6C706}" srcOrd="1" destOrd="0" presId="urn:microsoft.com/office/officeart/2018/2/layout/IconVerticalSolidList"/>
    <dgm:cxn modelId="{C9AA5AA5-E501-4F39-BA3B-7CAF5000896B}" type="presParOf" srcId="{7CA0DA6C-0B8C-462B-9141-39B7810AC080}" destId="{F7098527-493F-46D8-8FB2-026C58CD396C}" srcOrd="2" destOrd="0" presId="urn:microsoft.com/office/officeart/2018/2/layout/IconVerticalSolidList"/>
    <dgm:cxn modelId="{842E1AD2-8BD6-4F56-9AAF-A81B852A01B2}" type="presParOf" srcId="{7CA0DA6C-0B8C-462B-9141-39B7810AC080}" destId="{6D3A0C82-2620-4422-886C-CADE4B3CFA4E}" srcOrd="3" destOrd="0" presId="urn:microsoft.com/office/officeart/2018/2/layout/IconVerticalSolidList"/>
    <dgm:cxn modelId="{74FD3D40-1589-4031-B4AD-5DAA2AB7F570}" type="presParOf" srcId="{A0F669A4-5A49-4916-BFCD-0AEED7E98B4C}" destId="{782880FC-60B6-49DB-977D-7573E034ACB0}" srcOrd="1" destOrd="0" presId="urn:microsoft.com/office/officeart/2018/2/layout/IconVerticalSolidList"/>
    <dgm:cxn modelId="{E9700843-1082-4226-A085-10B754F8E54F}" type="presParOf" srcId="{A0F669A4-5A49-4916-BFCD-0AEED7E98B4C}" destId="{98DF4857-E3DA-498A-AD54-354818584305}" srcOrd="2" destOrd="0" presId="urn:microsoft.com/office/officeart/2018/2/layout/IconVerticalSolidList"/>
    <dgm:cxn modelId="{9836C4FE-CEF0-4E5F-9C4E-07CF59F1DD99}" type="presParOf" srcId="{98DF4857-E3DA-498A-AD54-354818584305}" destId="{CA32CD39-E3CB-401E-81EA-2C407DE58F48}" srcOrd="0" destOrd="0" presId="urn:microsoft.com/office/officeart/2018/2/layout/IconVerticalSolidList"/>
    <dgm:cxn modelId="{1093B115-5B69-4E83-BDC7-ADF0298EA2F3}" type="presParOf" srcId="{98DF4857-E3DA-498A-AD54-354818584305}" destId="{5A084B91-10FD-44A5-AF75-4D4ED2B97EE2}" srcOrd="1" destOrd="0" presId="urn:microsoft.com/office/officeart/2018/2/layout/IconVerticalSolidList"/>
    <dgm:cxn modelId="{A374C8D7-C6F5-4D3D-A7E9-27716538B341}" type="presParOf" srcId="{98DF4857-E3DA-498A-AD54-354818584305}" destId="{C3D03783-5E53-45D2-A946-EDFE0524E016}" srcOrd="2" destOrd="0" presId="urn:microsoft.com/office/officeart/2018/2/layout/IconVerticalSolidList"/>
    <dgm:cxn modelId="{F44C2322-246C-48B4-9AF8-459E8F19C84E}" type="presParOf" srcId="{98DF4857-E3DA-498A-AD54-354818584305}" destId="{CD2965C8-8813-4295-A0EB-2599DAA4106B}" srcOrd="3" destOrd="0" presId="urn:microsoft.com/office/officeart/2018/2/layout/IconVerticalSolidList"/>
    <dgm:cxn modelId="{CF29959C-E6E3-4B90-85F7-C7E83861E05D}" type="presParOf" srcId="{A0F669A4-5A49-4916-BFCD-0AEED7E98B4C}" destId="{17D21FFB-410B-418B-A7C4-659C1C35DCDE}" srcOrd="3" destOrd="0" presId="urn:microsoft.com/office/officeart/2018/2/layout/IconVerticalSolidList"/>
    <dgm:cxn modelId="{703092F0-F2D1-48E9-9ED1-CE600ECF3787}" type="presParOf" srcId="{A0F669A4-5A49-4916-BFCD-0AEED7E98B4C}" destId="{8102C404-23B5-4350-B181-08DF7BB0CE1D}" srcOrd="4" destOrd="0" presId="urn:microsoft.com/office/officeart/2018/2/layout/IconVerticalSolidList"/>
    <dgm:cxn modelId="{D7F1B216-65F9-4A99-85C4-6B7858263961}" type="presParOf" srcId="{8102C404-23B5-4350-B181-08DF7BB0CE1D}" destId="{087695CA-733F-4F86-9473-DF7FADA34D81}" srcOrd="0" destOrd="0" presId="urn:microsoft.com/office/officeart/2018/2/layout/IconVerticalSolidList"/>
    <dgm:cxn modelId="{44E679B3-3C46-435B-86B4-3C2F75A65C59}" type="presParOf" srcId="{8102C404-23B5-4350-B181-08DF7BB0CE1D}" destId="{2CEB9595-C5AC-464C-873A-CBB9FFDB870E}" srcOrd="1" destOrd="0" presId="urn:microsoft.com/office/officeart/2018/2/layout/IconVerticalSolidList"/>
    <dgm:cxn modelId="{DC188870-93A2-4BFB-809B-CC927AB5FC07}" type="presParOf" srcId="{8102C404-23B5-4350-B181-08DF7BB0CE1D}" destId="{BD9E518D-2056-4B60-A777-CD82E543E370}" srcOrd="2" destOrd="0" presId="urn:microsoft.com/office/officeart/2018/2/layout/IconVerticalSolidList"/>
    <dgm:cxn modelId="{D627707D-C3CA-46BA-9241-1A9A15C38F08}" type="presParOf" srcId="{8102C404-23B5-4350-B181-08DF7BB0CE1D}" destId="{A1FEEEBA-0184-42DA-8729-FDF81974507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A4C28-AB64-402E-99CB-DE6B5E234722}">
      <dsp:nvSpPr>
        <dsp:cNvPr id="0" name=""/>
        <dsp:cNvSpPr/>
      </dsp:nvSpPr>
      <dsp:spPr>
        <a:xfrm>
          <a:off x="0" y="682"/>
          <a:ext cx="6245265" cy="15965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253D04-A753-43DD-9197-CEA51CF6C706}">
      <dsp:nvSpPr>
        <dsp:cNvPr id="0" name=""/>
        <dsp:cNvSpPr/>
      </dsp:nvSpPr>
      <dsp:spPr>
        <a:xfrm>
          <a:off x="482961" y="359909"/>
          <a:ext cx="878111" cy="8781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3A0C82-2620-4422-886C-CADE4B3CFA4E}">
      <dsp:nvSpPr>
        <dsp:cNvPr id="0" name=""/>
        <dsp:cNvSpPr/>
      </dsp:nvSpPr>
      <dsp:spPr>
        <a:xfrm>
          <a:off x="1844034" y="682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Stay Informed about Regulations </a:t>
          </a:r>
        </a:p>
        <a:p>
          <a:pPr marL="0" lvl="0" indent="0" algn="l" defTabSz="1066800"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1844034" y="682"/>
        <a:ext cx="4401230" cy="1596566"/>
      </dsp:txXfrm>
    </dsp:sp>
    <dsp:sp modelId="{CA32CD39-E3CB-401E-81EA-2C407DE58F48}">
      <dsp:nvSpPr>
        <dsp:cNvPr id="0" name=""/>
        <dsp:cNvSpPr/>
      </dsp:nvSpPr>
      <dsp:spPr>
        <a:xfrm>
          <a:off x="0" y="1996390"/>
          <a:ext cx="6245265" cy="15965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084B91-10FD-44A5-AF75-4D4ED2B97EE2}">
      <dsp:nvSpPr>
        <dsp:cNvPr id="0" name=""/>
        <dsp:cNvSpPr/>
      </dsp:nvSpPr>
      <dsp:spPr>
        <a:xfrm>
          <a:off x="482961" y="2355617"/>
          <a:ext cx="878111" cy="8781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2965C8-8813-4295-A0EB-2599DAA4106B}">
      <dsp:nvSpPr>
        <dsp:cNvPr id="0" name=""/>
        <dsp:cNvSpPr/>
      </dsp:nvSpPr>
      <dsp:spPr>
        <a:xfrm>
          <a:off x="1844034" y="1996390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Provide Training &amp; information</a:t>
          </a:r>
        </a:p>
      </dsp:txBody>
      <dsp:txXfrm>
        <a:off x="1844034" y="1996390"/>
        <a:ext cx="4401230" cy="1596566"/>
      </dsp:txXfrm>
    </dsp:sp>
    <dsp:sp modelId="{087695CA-733F-4F86-9473-DF7FADA34D81}">
      <dsp:nvSpPr>
        <dsp:cNvPr id="0" name=""/>
        <dsp:cNvSpPr/>
      </dsp:nvSpPr>
      <dsp:spPr>
        <a:xfrm>
          <a:off x="0" y="3992098"/>
          <a:ext cx="6245265" cy="15965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EB9595-C5AC-464C-873A-CBB9FFDB870E}">
      <dsp:nvSpPr>
        <dsp:cNvPr id="0" name=""/>
        <dsp:cNvSpPr/>
      </dsp:nvSpPr>
      <dsp:spPr>
        <a:xfrm>
          <a:off x="482961" y="4351325"/>
          <a:ext cx="878111" cy="8781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EEEBA-0184-42DA-8729-FDF819745072}">
      <dsp:nvSpPr>
        <dsp:cNvPr id="0" name=""/>
        <dsp:cNvSpPr/>
      </dsp:nvSpPr>
      <dsp:spPr>
        <a:xfrm>
          <a:off x="1844034" y="3992098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Collaborate with Regulatory Authorities &amp; Comply with new regulation</a:t>
          </a:r>
        </a:p>
      </dsp:txBody>
      <dsp:txXfrm>
        <a:off x="1844034" y="3992098"/>
        <a:ext cx="4401230" cy="1596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94EB7-1446-DA1B-36DA-7EC63A198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3AF108-190E-935E-2C45-C3E063C20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BB676-6BC8-DD26-7D9A-86ACEFCD5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1CC6B-1821-C282-AF60-6CB5F9ED6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16B39-B27D-F6EF-1879-D54535A97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2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493C7-DC4B-2855-862E-E387A9AD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EF109-99B5-425E-803E-2C8DBCA6B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27A00-A9B3-C1C9-0F65-A42B02436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B0EFF-72BC-0250-02B1-21B7129A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4D1CE-1A76-E7E0-626B-A3113205B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8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A7C295-019D-D362-A1F2-09F546DF0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DF2D2-CDB7-FC36-8C67-7DA96374C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B13C1-0BA9-E025-2837-220FF4E6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71370-F454-A9A0-AA2B-CB8E70DB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C7818-1392-D81B-D2DE-0407C607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1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3421E-7DE9-02D6-58A3-35FC07BC0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2C31E-D1A3-3459-7783-56DA9499A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AA4AC-FCC9-5A76-D02F-5536CC84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AD33B-3B86-1ADE-60FF-7074BDFC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2AD6A-36D3-3672-B625-FC4035F8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8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B2D9-FF94-B973-B0A8-BCA9BE2A9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98ACC-2A96-F4D4-9560-606727BA5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D30D3-F31C-D012-1C5A-E736FF61B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1A043-943D-4712-B031-5802D2B6B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C58AC-7432-0CA0-785E-DE787D89C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8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E1F07-F76D-B39F-44E3-B696B5239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329E0-2B6D-5814-3FA2-D1EBD7BE6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BBF7D-BA31-CA68-2473-1FD5C4682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E0175-E57B-EE14-C758-927F49D9B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0940B-D98D-A690-6927-AFD481AB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D297F-915D-B065-4D6E-218E06633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3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CE0AB-3E13-1BB3-305E-437F0BF1C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93E99-148D-FFE6-05A3-8512AB38F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D686E-B868-D124-963A-45F34C0C0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E7A7CF-64E2-2534-B71F-CF7354F06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BBA30F-80B2-EABD-9E3C-EA27000238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3835C2-51EB-D894-D35B-C6477CD0B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5BC5EB-E682-D0B0-DBF6-75D7270CC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9F2222-4D92-EF70-7921-95DF43792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8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9F8A-9058-6260-5F0B-A130228C7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C922D-1048-7D9D-D048-ADB30FA6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2C085-C54C-320B-5551-0F5AF0EB1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6A284F-BE2C-0369-6ED8-8CBC4BE1E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4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EE127D-4632-CEC7-E7C1-8009B9FD3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2D920-776E-1A2A-AC32-0AD7AEC2A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9994B-498C-2914-99BF-254D59AE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6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C5AFF-738E-CAFB-3DE7-82E430C88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F2A41-CFAA-A313-7501-4F3B19234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63789-B50A-AF36-EC22-48CAF1045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E088C-19A1-CE82-6798-79C07BAF1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A1AF0-4F02-92B3-D566-2E6EC9D34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7C1BC-8B4A-0A62-5C6C-CA2D99C4A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3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176D2-CD12-221C-488F-1B0405C0A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0636B8-7AC1-58E6-9AFF-A52A038AAA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746E8-55DB-3309-9C02-1C9DB7988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B0D69-A0CC-7F8D-84B6-9541F2FF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50EE5-728C-6C48-569A-E954F2D85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B0AFB-07E8-AE1A-246F-C8301D06E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4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B64CC-0F3D-8D25-FA46-365B49010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27C50-DD52-7DF0-DAB2-5153D478E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71558-3345-0006-BF44-342759F9B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5BF30-F49E-C84B-AA46-EE108BE62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286C2-6EC1-340D-1283-9965F60CE5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4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1A6B4A-2583-8FAD-D12B-72F2980A3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US" sz="5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Timely Regulatory Compliance</a:t>
            </a:r>
            <a:br>
              <a:rPr lang="en-US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56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198F42-CCAE-ACAE-3E71-3CD4F8CB46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208441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7574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Timely Regulatory Compliance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Hajar MAIDER - BSO</dc:creator>
  <cp:lastModifiedBy>Hajar MAIDER - BSO</cp:lastModifiedBy>
  <cp:revision>7</cp:revision>
  <dcterms:created xsi:type="dcterms:W3CDTF">2023-10-04T14:40:14Z</dcterms:created>
  <dcterms:modified xsi:type="dcterms:W3CDTF">2023-10-08T15:04:53Z</dcterms:modified>
</cp:coreProperties>
</file>